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5" r:id="rId2"/>
    <p:sldId id="286" r:id="rId3"/>
    <p:sldId id="287" r:id="rId4"/>
    <p:sldId id="288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24" autoAdjust="0"/>
    <p:restoredTop sz="94660"/>
  </p:normalViewPr>
  <p:slideViewPr>
    <p:cSldViewPr>
      <p:cViewPr varScale="1">
        <p:scale>
          <a:sx n="68" d="100"/>
          <a:sy n="68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4BE1F-CD31-4577-86B0-F2592C44AD3C}" type="datetimeFigureOut">
              <a:rPr kumimoji="1" lang="ja-JP" altLang="en-US" smtClean="0"/>
              <a:t>2016/11/12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C2AAC-9537-412B-A559-1FD7DB1B6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38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6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67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4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76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3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53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9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25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8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3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2016/11/12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088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1027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真昼のように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いのち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をかけて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愛をしめされた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イエス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様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に出会い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すべてが変わった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6654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真昼のように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はあなたに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何をもって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感謝をあらわせば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いいのだろう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7200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真昼のように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真昼のよう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かがやきながら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の愛を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伝えたい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475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真昼のように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イエス様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のように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かがやき続ける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世のひかりに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してください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822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</Words>
  <Application>Microsoft Office PowerPoint</Application>
  <PresentationFormat>画面に合わせる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1_Office テーマ</vt:lpstr>
      <vt:lpstr>真昼のように</vt:lpstr>
      <vt:lpstr>真昼のように</vt:lpstr>
      <vt:lpstr>真昼のように</vt:lpstr>
      <vt:lpstr>真昼のように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静まって知れ　Still</dc:title>
  <dc:creator>久保田説子</dc:creator>
  <cp:lastModifiedBy>久保田説子</cp:lastModifiedBy>
  <cp:revision>7</cp:revision>
  <dcterms:created xsi:type="dcterms:W3CDTF">2016-08-28T03:13:59Z</dcterms:created>
  <dcterms:modified xsi:type="dcterms:W3CDTF">2016-11-12T09:16:07Z</dcterms:modified>
</cp:coreProperties>
</file>