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8"/>
  </p:notesMasterIdLst>
  <p:sldIdLst>
    <p:sldId id="1623" r:id="rId14"/>
    <p:sldId id="1583" r:id="rId15"/>
    <p:sldId id="1584" r:id="rId16"/>
    <p:sldId id="1596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623"/>
            <p14:sldId id="1583"/>
            <p14:sldId id="1584"/>
            <p14:sldId id="1596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47" autoAdjust="0"/>
    <p:restoredTop sz="94374" autoAdjust="0"/>
  </p:normalViewPr>
  <p:slideViewPr>
    <p:cSldViewPr>
      <p:cViewPr varScale="1">
        <p:scale>
          <a:sx n="68" d="100"/>
          <a:sy n="68" d="100"/>
        </p:scale>
        <p:origin x="-12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2017/9/24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2017/9/24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2017/9/24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2"/>
          </a:xfrm>
        </p:spPr>
        <p:txBody>
          <a:bodyPr/>
          <a:lstStyle/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今主</a:t>
            </a:r>
            <a:r>
              <a:rPr kumimoji="1" lang="ja-JP" altLang="en-US" sz="4400" dirty="0" err="1" smtClean="0">
                <a:solidFill>
                  <a:schemeClr val="bg1"/>
                </a:solidFill>
              </a:rPr>
              <a:t>よ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わたしのこころに　触れて　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あなた御腕に　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抱いてください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kumimoji="1" lang="ja-JP" altLang="en-US" sz="4400" dirty="0">
              <a:solidFill>
                <a:schemeClr val="bg1"/>
              </a:solidFill>
            </a:endParaRPr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2800" dirty="0" smtClean="0"/>
              <a:t>御腕にいだいて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0467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67944" y="116632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dirty="0" smtClean="0"/>
              <a:t>御腕にいだいて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すべての　つかれた人よ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おもになやみ　負うひとよ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イエスの前に　出て行こう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すべて</a:t>
            </a:r>
            <a:r>
              <a:rPr lang="ja-JP" altLang="en-US" sz="4400" dirty="0" smtClean="0">
                <a:solidFill>
                  <a:schemeClr val="bg1"/>
                </a:solidFill>
              </a:rPr>
              <a:t>をいま　手離そう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92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2"/>
          </a:xfrm>
        </p:spPr>
        <p:txBody>
          <a:bodyPr/>
          <a:lstStyle/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今主</a:t>
            </a:r>
            <a:r>
              <a:rPr kumimoji="1" lang="ja-JP" altLang="en-US" sz="4400" dirty="0" err="1" smtClean="0">
                <a:solidFill>
                  <a:schemeClr val="bg1"/>
                </a:solidFill>
              </a:rPr>
              <a:t>よ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わたしのこころに　触れて　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あなた御腕に　抱いてください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endParaRPr kumimoji="1" lang="ja-JP" altLang="en-US" sz="4400" dirty="0">
              <a:solidFill>
                <a:schemeClr val="bg1"/>
              </a:solidFill>
            </a:endParaRPr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2800" dirty="0" smtClean="0"/>
              <a:t>御腕にいだいて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3854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あなたの愛に　飛び込みます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必ず</a:t>
            </a:r>
            <a:r>
              <a:rPr lang="ja-JP" altLang="en-US" sz="4400" dirty="0" smtClean="0">
                <a:solidFill>
                  <a:schemeClr val="bg1"/>
                </a:solidFill>
              </a:rPr>
              <a:t>受け止めて　くれるから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あなたの腕に　飛び込みます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必ず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受け止めて　くれるから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4139952" y="18864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dirty="0" smtClean="0"/>
              <a:t>御腕にいだいて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82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4415</TotalTime>
  <Words>32</Words>
  <Application>Microsoft Office PowerPoint</Application>
  <PresentationFormat>画面に合わせる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4</vt:i4>
      </vt:variant>
    </vt:vector>
  </HeadingPairs>
  <TitlesOfParts>
    <vt:vector size="17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御腕にいだいて</vt:lpstr>
      <vt:lpstr>御腕にいだいて</vt:lpstr>
      <vt:lpstr>御腕にいだいて</vt:lpstr>
      <vt:lpstr>御腕にいだいて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一般</cp:lastModifiedBy>
  <cp:revision>651</cp:revision>
  <dcterms:created xsi:type="dcterms:W3CDTF">2006-04-22T13:04:33Z</dcterms:created>
  <dcterms:modified xsi:type="dcterms:W3CDTF">2017-09-24T01:43:00Z</dcterms:modified>
</cp:coreProperties>
</file>