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</p:sldMasterIdLst>
  <p:notesMasterIdLst>
    <p:notesMasterId r:id="rId14"/>
  </p:notesMasterIdLst>
  <p:sldIdLst>
    <p:sldId id="1000" r:id="rId12"/>
    <p:sldId id="1001" r:id="rId1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000"/>
            <p14:sldId id="1001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91" autoAdjust="0"/>
    <p:restoredTop sz="90929"/>
  </p:normalViewPr>
  <p:slideViewPr>
    <p:cSldViewPr>
      <p:cViewPr varScale="1">
        <p:scale>
          <a:sx n="68" d="100"/>
          <a:sy n="68" d="100"/>
        </p:scale>
        <p:origin x="92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2017/9/20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-27384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御足の跡を</a:t>
            </a:r>
            <a:r>
              <a:rPr lang="en-US" altLang="ja-JP" sz="2800" dirty="0" smtClean="0">
                <a:solidFill>
                  <a:srgbClr val="FFFF00"/>
                </a:solidFill>
              </a:rPr>
              <a:t>  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/>
          <a:lstStyle/>
          <a:p>
            <a:pPr>
              <a:spcBef>
                <a:spcPts val="1056"/>
              </a:spcBef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主はみちびきをもって　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1056"/>
              </a:spcBef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私をここまで支えられた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1056"/>
              </a:spcBef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の十字架の後を　ただ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1056"/>
              </a:spcBef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ついていきます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spcBef>
                <a:spcPct val="0"/>
              </a:spcBef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6830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御足の跡を</a:t>
            </a:r>
            <a:r>
              <a:rPr lang="en-US" altLang="ja-JP" sz="2800" dirty="0" smtClean="0">
                <a:solidFill>
                  <a:srgbClr val="FFFF00"/>
                </a:solidFill>
              </a:rPr>
              <a:t>  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/>
          <a:lstStyle/>
          <a:p>
            <a:pPr>
              <a:spcBef>
                <a:spcPts val="1056"/>
              </a:spcBef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あなたの御顔みつめて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1056"/>
              </a:spcBef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御声を頼りにして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1056"/>
              </a:spcBef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御足のあとをいかせてください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1056"/>
              </a:spcBef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愛する主よ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9656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2332</TotalTime>
  <Words>31</Words>
  <Application>Microsoft Office PowerPoint</Application>
  <PresentationFormat>画面に合わせる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11</vt:i4>
      </vt:variant>
      <vt:variant>
        <vt:lpstr>スライド タイトル</vt:lpstr>
      </vt:variant>
      <vt:variant>
        <vt:i4>2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御足の跡を  </vt:lpstr>
      <vt:lpstr>御足の跡を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髙野千春</cp:lastModifiedBy>
  <cp:revision>345</cp:revision>
  <dcterms:created xsi:type="dcterms:W3CDTF">2006-04-22T13:04:33Z</dcterms:created>
  <dcterms:modified xsi:type="dcterms:W3CDTF">2017-09-20T14:20:03Z</dcterms:modified>
</cp:coreProperties>
</file>