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8"/>
  </p:notesMasterIdLst>
  <p:sldIdLst>
    <p:sldId id="1583" r:id="rId14"/>
    <p:sldId id="1596" r:id="rId15"/>
    <p:sldId id="1597" r:id="rId16"/>
    <p:sldId id="1598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583"/>
            <p14:sldId id="1596"/>
            <p14:sldId id="1597"/>
            <p14:sldId id="1598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54" d="100"/>
          <a:sy n="54" d="100"/>
        </p:scale>
        <p:origin x="64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2017/10/28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698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81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988350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2017/10/28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2017/10/28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御顔拝するため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１ いま 導かれ　宮に来ました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神に 出逢うため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悩みを置いて　宮に来ました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御顔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みかお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拝するため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2491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御顔拝するため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ただひとつ　イエスの血潮だけ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清める　すべての罪を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あがめよ　全てのくちびる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救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いの　御業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みわざ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0344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御顔拝するため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２ いま へりくだり　宮に来ました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休み 受けるため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天使の賛美に　声を合わせて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共に　拝するため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4060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御顔拝するため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ただひとつ　イエスの血潮だけ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清める　すべての罪を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あがめよ　全てのくちびる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救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いの　御業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みわざ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68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4275</TotalTime>
  <Words>22</Words>
  <Application>Microsoft Office PowerPoint</Application>
  <PresentationFormat>画面に合わせる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4</vt:i4>
      </vt:variant>
    </vt:vector>
  </HeadingPairs>
  <TitlesOfParts>
    <vt:vector size="21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御顔拝するため</vt:lpstr>
      <vt:lpstr>御顔拝するため</vt:lpstr>
      <vt:lpstr>御顔拝するため</vt:lpstr>
      <vt:lpstr>御顔拝するため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髙野千春</cp:lastModifiedBy>
  <cp:revision>652</cp:revision>
  <dcterms:created xsi:type="dcterms:W3CDTF">2006-04-22T13:04:33Z</dcterms:created>
  <dcterms:modified xsi:type="dcterms:W3CDTF">2017-10-28T14:20:07Z</dcterms:modified>
</cp:coreProperties>
</file>