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6"/>
  </p:notesMasterIdLst>
  <p:sldIdLst>
    <p:sldId id="998" r:id="rId12"/>
    <p:sldId id="999" r:id="rId13"/>
    <p:sldId id="1000" r:id="rId14"/>
    <p:sldId id="1001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998"/>
            <p14:sldId id="999"/>
            <p14:sldId id="1000"/>
            <p14:sldId id="1001"/>
          </p14:sldIdLst>
        </p14:section>
        <p14:section name="タイトルなしのセクション" id="{5B034AC2-C025-4503-AB5D-80BE943406C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1" autoAdjust="0"/>
    <p:restoredTop sz="90929"/>
  </p:normalViewPr>
  <p:slideViewPr>
    <p:cSldViewPr>
      <p:cViewPr varScale="1">
        <p:scale>
          <a:sx n="55" d="100"/>
          <a:sy n="55" d="100"/>
        </p:scale>
        <p:origin x="-2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2016/6/12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2016/6/12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b="1" dirty="0" smtClean="0"/>
              <a:t>満たして</a:t>
            </a:r>
            <a:r>
              <a:rPr lang="ja-JP" altLang="en-US" sz="2800" b="1" dirty="0"/>
              <a:t>ください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大空も　山々も　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統べ治める　大いなる主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求めます　ただ一つ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主よ　あなただけ</a:t>
            </a:r>
            <a:endParaRPr lang="ja-JP" altLang="en-US" sz="4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0558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b="1" dirty="0" smtClean="0"/>
              <a:t>満たして</a:t>
            </a:r>
            <a:r>
              <a:rPr lang="ja-JP" altLang="en-US" sz="2800" b="1" dirty="0"/>
              <a:t>ください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力ある　主の臨在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心に　あふれて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すべてを　捧げます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満たして　ください</a:t>
            </a:r>
          </a:p>
        </p:txBody>
      </p:sp>
    </p:spTree>
    <p:extLst>
      <p:ext uri="{BB962C8B-B14F-4D97-AF65-F5344CB8AC3E}">
        <p14:creationId xmlns:p14="http://schemas.microsoft.com/office/powerpoint/2010/main" val="112859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b="1" dirty="0" smtClean="0"/>
              <a:t>満たして</a:t>
            </a:r>
            <a:r>
              <a:rPr lang="ja-JP" altLang="en-US" sz="2800" b="1" dirty="0"/>
              <a:t>ください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わが思い　わが言葉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すべては　あなたのもの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この世にある　何よりも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主よ　あなただけ</a:t>
            </a:r>
          </a:p>
        </p:txBody>
      </p:sp>
    </p:spTree>
    <p:extLst>
      <p:ext uri="{BB962C8B-B14F-4D97-AF65-F5344CB8AC3E}">
        <p14:creationId xmlns:p14="http://schemas.microsoft.com/office/powerpoint/2010/main" val="208230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b="1" dirty="0" smtClean="0"/>
              <a:t>満たして</a:t>
            </a:r>
            <a:r>
              <a:rPr lang="ja-JP" altLang="en-US" sz="2800" b="1" dirty="0"/>
              <a:t>ください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力ある　主の臨在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心に　あふれて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すべてを　捧げます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満たして　ください</a:t>
            </a:r>
          </a:p>
        </p:txBody>
      </p:sp>
    </p:spTree>
    <p:extLst>
      <p:ext uri="{BB962C8B-B14F-4D97-AF65-F5344CB8AC3E}">
        <p14:creationId xmlns:p14="http://schemas.microsoft.com/office/powerpoint/2010/main" val="400468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2333</TotalTime>
  <Words>8</Words>
  <Application>Microsoft Office PowerPoint</Application>
  <PresentationFormat>画面に合わせる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11</vt:i4>
      </vt:variant>
      <vt:variant>
        <vt:lpstr>スライド タイトル</vt:lpstr>
      </vt:variant>
      <vt:variant>
        <vt:i4>4</vt:i4>
      </vt:variant>
    </vt:vector>
  </HeadingPairs>
  <TitlesOfParts>
    <vt:vector size="15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満たしてください</vt:lpstr>
      <vt:lpstr>満たしてください</vt:lpstr>
      <vt:lpstr>満たしてください</vt:lpstr>
      <vt:lpstr>満たしてください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343</cp:revision>
  <dcterms:created xsi:type="dcterms:W3CDTF">2006-04-22T13:04:33Z</dcterms:created>
  <dcterms:modified xsi:type="dcterms:W3CDTF">2016-06-12T04:37:49Z</dcterms:modified>
</cp:coreProperties>
</file>