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5"/>
  </p:notesMasterIdLst>
  <p:sldIdLst>
    <p:sldId id="998" r:id="rId3"/>
    <p:sldId id="999" r:id="rId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98"/>
            <p14:sldId id="999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1" autoAdjust="0"/>
    <p:restoredTop sz="90929"/>
  </p:normalViewPr>
  <p:slideViewPr>
    <p:cSldViewPr>
      <p:cViewPr varScale="1">
        <p:scale>
          <a:sx n="78" d="100"/>
          <a:sy n="78" d="100"/>
        </p:scale>
        <p:origin x="101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2022/3/19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2022/3/19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/>
              <a:t>満たして下さる方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schemeClr val="bg1"/>
                </a:solidFill>
              </a:rPr>
              <a:t>　</a:t>
            </a:r>
            <a:endParaRPr lang="en-US" altLang="ja-JP" sz="3600" i="1" dirty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主よ 私は飢え渇いて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今 ここに来ました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主よ あなたに 両手あげて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心から あがめます</a:t>
            </a:r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345158"/>
            <a:ext cx="4691063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b="1" dirty="0"/>
              <a:t>満たして下さる方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schemeClr val="bg1"/>
                </a:solidFill>
              </a:rPr>
              <a:t>　</a:t>
            </a:r>
            <a:endParaRPr lang="en-US" altLang="ja-JP" sz="3600" i="1" dirty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主よ あなただけが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わたしを 満たして下さる方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主よ あなただけに</a:t>
            </a: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賛美のうたを 捧げます</a:t>
            </a:r>
            <a:r>
              <a:rPr lang="ja-JP" altLang="en-US" i="1" dirty="0"/>
              <a:t>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6806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</TotalTime>
  <Words>45</Words>
  <Application>Microsoft Office PowerPoint</Application>
  <PresentationFormat>画面に合わせる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満たして下さる方</vt:lpstr>
      <vt:lpstr>満たして下さる方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</cp:lastModifiedBy>
  <cp:revision>343</cp:revision>
  <dcterms:created xsi:type="dcterms:W3CDTF">2006-04-22T13:04:33Z</dcterms:created>
  <dcterms:modified xsi:type="dcterms:W3CDTF">2022-03-19T07:54:48Z</dcterms:modified>
</cp:coreProperties>
</file>