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20"/>
  </p:notesMasterIdLst>
  <p:sldIdLst>
    <p:sldId id="1623" r:id="rId14"/>
    <p:sldId id="1583" r:id="rId15"/>
    <p:sldId id="1624" r:id="rId16"/>
    <p:sldId id="1625" r:id="rId17"/>
    <p:sldId id="1626" r:id="rId18"/>
    <p:sldId id="1627" r:id="rId1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623"/>
            <p14:sldId id="1583"/>
            <p14:sldId id="1624"/>
            <p14:sldId id="1625"/>
            <p14:sldId id="1626"/>
            <p14:sldId id="1627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47" autoAdjust="0"/>
    <p:restoredTop sz="94374" autoAdjust="0"/>
  </p:normalViewPr>
  <p:slideViewPr>
    <p:cSldViewPr>
      <p:cViewPr varScale="1">
        <p:scale>
          <a:sx n="80" d="100"/>
          <a:sy n="80" d="100"/>
        </p:scale>
        <p:origin x="93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2024/12/1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2024/12/1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2024/12/1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2"/>
          </a:xfrm>
        </p:spPr>
        <p:txBody>
          <a:bodyPr/>
          <a:lstStyle/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①見ゆるところに よらでして</a:t>
            </a:r>
            <a:endParaRPr kumimoji="1"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　 信仰によりて歩むべし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    何をも見ずまた聞かずとも</a:t>
            </a:r>
            <a:endParaRPr kumimoji="1"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神の御約束に立ち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3635896" y="115888"/>
            <a:ext cx="5411267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新聖歌２８２　見ゆるところによらず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04675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03848" y="116632"/>
            <a:ext cx="5555159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新聖歌２８２　見ゆるところによらず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14400" y="980728"/>
            <a:ext cx="8229600" cy="4525962"/>
          </a:xfrm>
        </p:spPr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歩めよ信仰により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歩め 歩め 疑わで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歩めよ信仰により 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見ゆるところにはよらで</a:t>
            </a:r>
            <a:endParaRPr lang="en-US" altLang="ja-JP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927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10A74-DF07-B24E-4688-8A6E413D5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ADC262-B995-E362-D463-77741FB81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2"/>
          </a:xfrm>
        </p:spPr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②</a:t>
            </a:r>
            <a:r>
              <a:rPr kumimoji="1" lang="ja-JP" altLang="en-US" sz="4400" dirty="0">
                <a:solidFill>
                  <a:schemeClr val="bg1"/>
                </a:solidFill>
              </a:rPr>
              <a:t>見ゆるところは いかなるも</a:t>
            </a:r>
            <a:endParaRPr kumimoji="1"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われ早や得たりと　信じつつ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疑うことなく　歩みなば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    必ずそのごとくならん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1E486B5-F3EF-829B-BAEE-AAB2F0CA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896" y="115888"/>
            <a:ext cx="5411267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新聖歌２８２　見ゆるところによらず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00479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D403A-72B4-5032-7D16-3AC2135EC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DF44E-638E-D498-7BCB-218F7C9BA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3848" y="116632"/>
            <a:ext cx="5555159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新聖歌２８２　見ゆるところによらず</a:t>
            </a:r>
            <a:endParaRPr kumimoji="1" lang="ja-JP" altLang="en-US" sz="28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BE8BEB-7F29-29B9-C9B5-64CD56C15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80728"/>
            <a:ext cx="8229600" cy="4525962"/>
          </a:xfrm>
        </p:spPr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歩めよ信仰により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歩め 歩め 疑わで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歩めよ信仰により 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見ゆるところにはよらで</a:t>
            </a:r>
            <a:endParaRPr lang="en-US" altLang="ja-JP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20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B6541-886F-377A-B7E1-E3C8922ED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F7BE7A-2103-A439-590A-B6C574A8E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4525962"/>
          </a:xfrm>
        </p:spPr>
        <p:txBody>
          <a:bodyPr/>
          <a:lstStyle/>
          <a:p>
            <a:pPr>
              <a:buNone/>
            </a:pPr>
            <a:r>
              <a:rPr kumimoji="1" lang="en-US" altLang="ja-JP" sz="4400" dirty="0">
                <a:solidFill>
                  <a:schemeClr val="bg1"/>
                </a:solidFill>
              </a:rPr>
              <a:t>   </a:t>
            </a:r>
            <a:r>
              <a:rPr kumimoji="1" lang="ja-JP" altLang="en-US" dirty="0">
                <a:solidFill>
                  <a:schemeClr val="bg1"/>
                </a:solidFill>
              </a:rPr>
              <a:t> おの　きよ</a:t>
            </a:r>
            <a:endParaRPr kumimoji="1" lang="en-US" altLang="ja-JP" dirty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③己が聖きを もて誓う</a:t>
            </a:r>
            <a:endParaRPr kumimoji="1"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父なる神は　真実</a:t>
            </a:r>
            <a:r>
              <a:rPr lang="en-US" altLang="ja-JP" dirty="0">
                <a:solidFill>
                  <a:schemeClr val="bg1"/>
                </a:solidFill>
              </a:rPr>
              <a:t>(</a:t>
            </a:r>
            <a:r>
              <a:rPr lang="ja-JP" altLang="en-US" dirty="0">
                <a:solidFill>
                  <a:schemeClr val="bg1"/>
                </a:solidFill>
              </a:rPr>
              <a:t>まこと</a:t>
            </a:r>
            <a:r>
              <a:rPr lang="en-US" altLang="ja-JP" dirty="0">
                <a:solidFill>
                  <a:schemeClr val="bg1"/>
                </a:solidFill>
              </a:rPr>
              <a:t>)</a:t>
            </a:r>
            <a:r>
              <a:rPr lang="ja-JP" altLang="en-US" sz="4400" dirty="0">
                <a:solidFill>
                  <a:schemeClr val="bg1"/>
                </a:solidFill>
              </a:rPr>
              <a:t>なり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その御言葉信ずる者に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    成しあたわぬことあらじ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D1CF1961-01FD-D6CB-24A8-3A5995923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896" y="115888"/>
            <a:ext cx="5411267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新聖歌２８２　見ゆるところによらず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715952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B5034-1EC6-CA18-7689-FB545639B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559EE0-0083-18A0-A44F-1AEBD9E7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3848" y="116632"/>
            <a:ext cx="5555159" cy="563562"/>
          </a:xfrm>
        </p:spPr>
        <p:txBody>
          <a:bodyPr/>
          <a:lstStyle/>
          <a:p>
            <a:pPr>
              <a:buNone/>
            </a:pPr>
            <a:r>
              <a:rPr lang="ja-JP" altLang="en-US" sz="2800" dirty="0"/>
              <a:t>新聖歌２８２　見ゆるところによらず</a:t>
            </a:r>
            <a:endParaRPr kumimoji="1" lang="ja-JP" altLang="en-US" sz="28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2A95B5-D330-B33B-1C6A-0FA4C665C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80728"/>
            <a:ext cx="8229600" cy="4525962"/>
          </a:xfrm>
        </p:spPr>
        <p:txBody>
          <a:bodyPr/>
          <a:lstStyle/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歩めよ信仰により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歩め 歩め 疑わで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歩めよ信仰により </a:t>
            </a:r>
            <a:endParaRPr lang="en-US" altLang="ja-JP" sz="4400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見ゆるところにはよらで</a:t>
            </a:r>
            <a:endParaRPr lang="en-US" altLang="ja-JP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244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4423</TotalTime>
  <Words>195</Words>
  <Application>Microsoft Office PowerPoint</Application>
  <PresentationFormat>画面に合わせる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13</vt:i4>
      </vt:variant>
      <vt:variant>
        <vt:lpstr>スライド タイトル</vt:lpstr>
      </vt:variant>
      <vt:variant>
        <vt:i4>6</vt:i4>
      </vt:variant>
    </vt:vector>
  </HeadingPairs>
  <TitlesOfParts>
    <vt:vector size="22" baseType="lpstr">
      <vt:lpstr>Arial</vt:lpstr>
      <vt:lpstr>Calibri</vt:lpstr>
      <vt:lpstr>Times New Roman</vt:lpstr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新聖歌２８２　見ゆるところによらず</vt:lpstr>
      <vt:lpstr>新聖歌２８２　見ゆるところによらず</vt:lpstr>
      <vt:lpstr>新聖歌２８２　見ゆるところによらず</vt:lpstr>
      <vt:lpstr>新聖歌２８２　見ゆるところによらず</vt:lpstr>
      <vt:lpstr>新聖歌２８２　見ゆるところによらず</vt:lpstr>
      <vt:lpstr>新聖歌２８２　見ゆるところによらず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顕 久保田</cp:lastModifiedBy>
  <cp:revision>652</cp:revision>
  <dcterms:created xsi:type="dcterms:W3CDTF">2006-04-22T13:04:33Z</dcterms:created>
  <dcterms:modified xsi:type="dcterms:W3CDTF">2024-12-01T01:47:07Z</dcterms:modified>
</cp:coreProperties>
</file>