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</p:sldMasterIdLst>
  <p:notesMasterIdLst>
    <p:notesMasterId r:id="rId17"/>
  </p:notesMasterIdLst>
  <p:sldIdLst>
    <p:sldId id="998" r:id="rId12"/>
    <p:sldId id="1000" r:id="rId13"/>
    <p:sldId id="1001" r:id="rId14"/>
    <p:sldId id="1003" r:id="rId15"/>
    <p:sldId id="1004" r:id="rId1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998"/>
            <p14:sldId id="1000"/>
            <p14:sldId id="1001"/>
            <p14:sldId id="1003"/>
            <p14:sldId id="1004"/>
          </p14:sldIdLst>
        </p14:section>
        <p14:section name="タイトルなしのセクション" id="{5B034AC2-C025-4503-AB5D-80BE943406CF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00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291" autoAdjust="0"/>
    <p:restoredTop sz="90929"/>
  </p:normalViewPr>
  <p:slideViewPr>
    <p:cSldViewPr>
      <p:cViewPr varScale="1">
        <p:scale>
          <a:sx n="71" d="100"/>
          <a:sy n="71" d="100"/>
        </p:scale>
        <p:origin x="-90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2018/6/2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23928" y="266899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b="1" dirty="0" smtClean="0">
                <a:latin typeface="+mn-ea"/>
                <a:ea typeface="+mn-ea"/>
              </a:rPr>
              <a:t>恵みの雨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神の恵みの雨が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音も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なく降る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乾ききった　地の上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世界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のまちに</a:t>
            </a:r>
            <a:endParaRPr lang="ja-JP" altLang="en-US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0558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23928" y="266899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b="1" dirty="0" smtClean="0">
                <a:latin typeface="+mn-ea"/>
                <a:ea typeface="+mn-ea"/>
              </a:rPr>
              <a:t>恵みの雨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神の命の雨が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豊か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に降る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冷たく冷えた愛の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心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を燃やす</a:t>
            </a:r>
            <a:endParaRPr lang="ja-JP" altLang="en-US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1772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23928" y="266899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b="1" dirty="0" smtClean="0">
                <a:latin typeface="+mn-ea"/>
                <a:ea typeface="+mn-ea"/>
              </a:rPr>
              <a:t>恵みの雨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全ての国の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全ての人を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包み込んで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いる　キリストの愛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雨のよう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に　今日も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降りつづく</a:t>
            </a:r>
            <a:endParaRPr lang="ja-JP" altLang="en-US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3493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23928" y="266899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b="1" dirty="0" smtClean="0">
                <a:latin typeface="+mn-ea"/>
                <a:ea typeface="+mn-ea"/>
              </a:rPr>
              <a:t>恵みの雨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神のきよさの雨が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優しく降る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疲れきった　ほほから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涙をぬぐう</a:t>
            </a:r>
            <a:endParaRPr lang="ja-JP" altLang="en-US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3493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23928" y="266899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b="1" dirty="0" smtClean="0">
                <a:latin typeface="+mn-ea"/>
                <a:ea typeface="+mn-ea"/>
              </a:rPr>
              <a:t>恵みの雨</a:t>
            </a:r>
            <a:endParaRPr kumimoji="1" lang="ja-JP" altLang="en-US" sz="2800" b="1" dirty="0">
              <a:latin typeface="+mn-ea"/>
              <a:ea typeface="+mn-ea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67544" y="548680"/>
            <a:ext cx="835292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3600" i="1" dirty="0" smtClean="0">
                <a:solidFill>
                  <a:schemeClr val="bg1"/>
                </a:solidFill>
              </a:rPr>
              <a:t>　</a:t>
            </a:r>
            <a:endParaRPr lang="en-US" altLang="ja-JP" sz="3600" i="1" dirty="0" smtClean="0">
              <a:solidFill>
                <a:schemeClr val="bg1"/>
              </a:solidFill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全ての国の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全ての人を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包み込んで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いる　キリストの愛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  <a:ea typeface="+mn-ea"/>
              </a:rPr>
              <a:t>雨のよう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に　今日も</a:t>
            </a:r>
            <a:endParaRPr lang="en-US" altLang="ja-JP" sz="4400" dirty="0" smtClean="0">
              <a:solidFill>
                <a:schemeClr val="bg1"/>
              </a:solidFill>
              <a:latin typeface="+mn-ea"/>
              <a:ea typeface="+mn-ea"/>
            </a:endParaRPr>
          </a:p>
          <a:p>
            <a:pPr>
              <a:lnSpc>
                <a:spcPts val="6000"/>
              </a:lnSpc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  <a:ea typeface="+mn-ea"/>
              </a:rPr>
              <a:t>降りつづく</a:t>
            </a:r>
            <a:endParaRPr lang="ja-JP" altLang="en-US" sz="4400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9969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2338</TotalTime>
  <Words>15</Words>
  <Application>Microsoft Office PowerPoint</Application>
  <PresentationFormat>画面に合わせる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11</vt:i4>
      </vt:variant>
      <vt:variant>
        <vt:lpstr>スライド タイトル</vt:lpstr>
      </vt:variant>
      <vt:variant>
        <vt:i4>5</vt:i4>
      </vt:variant>
    </vt:vector>
  </HeadingPairs>
  <TitlesOfParts>
    <vt:vector size="16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恵みの雨</vt:lpstr>
      <vt:lpstr>恵みの雨</vt:lpstr>
      <vt:lpstr>恵みの雨</vt:lpstr>
      <vt:lpstr>恵みの雨</vt:lpstr>
      <vt:lpstr>恵みの雨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343</cp:revision>
  <dcterms:created xsi:type="dcterms:W3CDTF">2006-04-22T13:04:33Z</dcterms:created>
  <dcterms:modified xsi:type="dcterms:W3CDTF">2018-06-01T23:28:54Z</dcterms:modified>
</cp:coreProperties>
</file>