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804" r:id="rId3"/>
    <p:sldMasterId id="2147483828" r:id="rId4"/>
  </p:sldMasterIdLst>
  <p:notesMasterIdLst>
    <p:notesMasterId r:id="rId11"/>
  </p:notesMasterIdLst>
  <p:sldIdLst>
    <p:sldId id="1920" r:id="rId5"/>
    <p:sldId id="1970" r:id="rId6"/>
    <p:sldId id="1969" r:id="rId7"/>
    <p:sldId id="1971" r:id="rId8"/>
    <p:sldId id="1972" r:id="rId9"/>
    <p:sldId id="1973" r:id="rId10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>
            <p14:sldId id="1920"/>
            <p14:sldId id="1970"/>
            <p14:sldId id="1969"/>
            <p14:sldId id="1971"/>
            <p14:sldId id="1972"/>
            <p14:sldId id="1973"/>
          </p14:sldIdLst>
        </p14:section>
        <p14:section name="タイトルなしのセクション" id="{5B034AC2-C025-4503-AB5D-80BE943406CF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FF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533" autoAdjust="0"/>
    <p:restoredTop sz="94374" autoAdjust="0"/>
  </p:normalViewPr>
  <p:slideViewPr>
    <p:cSldViewPr>
      <p:cViewPr>
        <p:scale>
          <a:sx n="66" d="100"/>
          <a:sy n="66" d="100"/>
        </p:scale>
        <p:origin x="1704" y="36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"/>
    </p:cViewPr>
  </p:sorterViewPr>
  <p:notesViewPr>
    <p:cSldViewPr>
      <p:cViewPr varScale="1">
        <p:scale>
          <a:sx n="57" d="100"/>
          <a:sy n="57" d="100"/>
        </p:scale>
        <p:origin x="2184" y="72"/>
      </p:cViewPr>
      <p:guideLst/>
    </p:cSldViewPr>
  </p:notes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2024/4/28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2024/4/28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2024/4/28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2024/4/28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2024/4/28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2024/4/28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2024/4/28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2024/4/28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2024/4/28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2024/4/28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2024/4/28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2024/4/28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2024/4/28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2024/4/28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2024/4/28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2024/4/28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2024/4/28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592557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2024/4/28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697471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2024/4/28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242728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2024/4/28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961715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2024/4/28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6607583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2024/4/28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817159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2024/4/28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74725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2024/4/28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2024/4/28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07681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2024/4/28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984140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2024/4/28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7681338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2024/4/28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8549444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2024/4/28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4595226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2024/4/28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588297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2024/4/28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744936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2024/4/28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3254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2024/4/28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1533158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2024/4/28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23996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2024/4/28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2024/4/28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2440604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2024/4/28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9061943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2024/4/28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8988931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2024/4/28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7366520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2024/4/28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47686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2024/4/28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2024/4/28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2024/4/28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2024/4/28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2024/4/28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7636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256231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/>
          <p:cNvSpPr>
            <a:spLocks noGrp="1"/>
          </p:cNvSpPr>
          <p:nvPr>
            <p:ph type="title"/>
          </p:nvPr>
        </p:nvSpPr>
        <p:spPr>
          <a:xfrm>
            <a:off x="827584" y="0"/>
            <a:ext cx="7772400" cy="1143000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ja-JP" altLang="en-US" sz="2800" dirty="0"/>
              <a:t>恵み</a:t>
            </a:r>
            <a:endParaRPr lang="ja-JP" altLang="en-US" sz="2800" dirty="0">
              <a:solidFill>
                <a:srgbClr val="FFFF00"/>
              </a:solidFill>
            </a:endParaRPr>
          </a:p>
        </p:txBody>
      </p:sp>
      <p:sp>
        <p:nvSpPr>
          <p:cNvPr id="3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4105" y="1143000"/>
            <a:ext cx="8137153" cy="4114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① 築いた　　全てのことが</a:t>
            </a:r>
            <a:endParaRPr lang="en-US" altLang="ja-JP" sz="4400" dirty="0">
              <a:solidFill>
                <a:schemeClr val="bg1"/>
              </a:solidFill>
            </a:endParaRPr>
          </a:p>
          <a:p>
            <a:pPr marL="0" indent="0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     過ごした　全ての時が</a:t>
            </a:r>
            <a:endParaRPr lang="en-US" altLang="ja-JP" sz="4400" dirty="0">
              <a:solidFill>
                <a:schemeClr val="bg1"/>
              </a:solidFill>
            </a:endParaRPr>
          </a:p>
          <a:p>
            <a:pPr marL="0" indent="0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     歩んだ　　全ての道が</a:t>
            </a:r>
            <a:endParaRPr lang="en-US" altLang="ja-JP" sz="4400" dirty="0">
              <a:solidFill>
                <a:schemeClr val="bg1"/>
              </a:solidFill>
            </a:endParaRPr>
          </a:p>
          <a:p>
            <a:pPr marL="0" indent="0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     当たり前でなく　恵み</a:t>
            </a:r>
          </a:p>
        </p:txBody>
      </p:sp>
    </p:spTree>
    <p:extLst>
      <p:ext uri="{BB962C8B-B14F-4D97-AF65-F5344CB8AC3E}">
        <p14:creationId xmlns:p14="http://schemas.microsoft.com/office/powerpoint/2010/main" val="2391709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/>
          <p:cNvSpPr>
            <a:spLocks noGrp="1"/>
          </p:cNvSpPr>
          <p:nvPr>
            <p:ph type="title"/>
          </p:nvPr>
        </p:nvSpPr>
        <p:spPr>
          <a:xfrm>
            <a:off x="827584" y="0"/>
            <a:ext cx="7772400" cy="1143000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ja-JP" altLang="en-US" sz="2800" dirty="0"/>
              <a:t>恵み</a:t>
            </a:r>
            <a:endParaRPr lang="ja-JP" altLang="en-US" sz="2800" dirty="0">
              <a:solidFill>
                <a:srgbClr val="FFFF00"/>
              </a:solidFill>
            </a:endParaRPr>
          </a:p>
        </p:txBody>
      </p:sp>
      <p:sp>
        <p:nvSpPr>
          <p:cNvPr id="3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11560" y="1125538"/>
            <a:ext cx="8137153" cy="4114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朝日がのぼり　日が暮れ</a:t>
            </a:r>
            <a:endParaRPr lang="en-US" altLang="ja-JP" sz="4400" dirty="0">
              <a:solidFill>
                <a:schemeClr val="bg1"/>
              </a:solidFill>
            </a:endParaRPr>
          </a:p>
          <a:p>
            <a:pPr marL="0" indent="0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春の香り　秋の実も</a:t>
            </a:r>
            <a:endParaRPr lang="en-US" altLang="ja-JP" sz="4400" dirty="0">
              <a:solidFill>
                <a:schemeClr val="bg1"/>
              </a:solidFill>
            </a:endParaRPr>
          </a:p>
          <a:p>
            <a:pPr marL="0" indent="0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移りゆく     季節さえも</a:t>
            </a:r>
            <a:endParaRPr lang="en-US" altLang="ja-JP" sz="4400" dirty="0">
              <a:solidFill>
                <a:schemeClr val="bg1"/>
              </a:solidFill>
            </a:endParaRPr>
          </a:p>
          <a:p>
            <a:pPr marL="0" indent="0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当たり前でなく　恵み</a:t>
            </a:r>
          </a:p>
        </p:txBody>
      </p:sp>
    </p:spTree>
    <p:extLst>
      <p:ext uri="{BB962C8B-B14F-4D97-AF65-F5344CB8AC3E}">
        <p14:creationId xmlns:p14="http://schemas.microsoft.com/office/powerpoint/2010/main" val="3720593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/>
          <p:cNvSpPr>
            <a:spLocks noGrp="1"/>
          </p:cNvSpPr>
          <p:nvPr>
            <p:ph type="title"/>
          </p:nvPr>
        </p:nvSpPr>
        <p:spPr>
          <a:xfrm>
            <a:off x="827584" y="0"/>
            <a:ext cx="7772400" cy="1143000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ja-JP" altLang="en-US" sz="2800" dirty="0"/>
              <a:t>恵み</a:t>
            </a:r>
            <a:endParaRPr lang="ja-JP" altLang="en-US" sz="2800" dirty="0">
              <a:solidFill>
                <a:srgbClr val="FFFF00"/>
              </a:solidFill>
            </a:endParaRPr>
          </a:p>
        </p:txBody>
      </p:sp>
      <p:sp>
        <p:nvSpPr>
          <p:cNvPr id="3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11560" y="1125538"/>
            <a:ext cx="8137153" cy="4114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全てが恵み　恵み</a:t>
            </a:r>
            <a:endParaRPr lang="en-US" altLang="ja-JP" sz="4400" dirty="0">
              <a:solidFill>
                <a:schemeClr val="bg1"/>
              </a:solidFill>
            </a:endParaRPr>
          </a:p>
          <a:p>
            <a:pPr marL="0" indent="0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限りない　恵み</a:t>
            </a:r>
            <a:endParaRPr lang="en-US" altLang="ja-JP" sz="4400" dirty="0">
              <a:solidFill>
                <a:schemeClr val="bg1"/>
              </a:solidFill>
            </a:endParaRPr>
          </a:p>
          <a:p>
            <a:pPr marL="0" indent="0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当たり前のことなど　一つもない</a:t>
            </a:r>
            <a:endParaRPr lang="en-US" altLang="ja-JP" sz="4400" dirty="0">
              <a:solidFill>
                <a:schemeClr val="bg1"/>
              </a:solidFill>
            </a:endParaRPr>
          </a:p>
          <a:p>
            <a:pPr marL="0" indent="0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全てが主の　恵み</a:t>
            </a:r>
            <a:endParaRPr lang="en-US" altLang="ja-JP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358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/>
          <p:cNvSpPr>
            <a:spLocks noGrp="1"/>
          </p:cNvSpPr>
          <p:nvPr>
            <p:ph type="title"/>
          </p:nvPr>
        </p:nvSpPr>
        <p:spPr>
          <a:xfrm>
            <a:off x="827584" y="0"/>
            <a:ext cx="7772400" cy="1143000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ja-JP" altLang="en-US" sz="2800" dirty="0"/>
              <a:t>恵み</a:t>
            </a:r>
            <a:endParaRPr lang="ja-JP" altLang="en-US" sz="2800" dirty="0">
              <a:solidFill>
                <a:srgbClr val="FFFF00"/>
              </a:solidFill>
            </a:endParaRPr>
          </a:p>
        </p:txBody>
      </p:sp>
      <p:sp>
        <p:nvSpPr>
          <p:cNvPr id="3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263" y="908720"/>
            <a:ext cx="8137153" cy="4114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② ここに生まれ　生きること</a:t>
            </a:r>
            <a:endParaRPr lang="en-US" altLang="ja-JP" sz="4400" dirty="0">
              <a:solidFill>
                <a:schemeClr val="bg1"/>
              </a:solidFill>
            </a:endParaRPr>
          </a:p>
          <a:p>
            <a:pPr marL="0" indent="0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     幼き日から　今日まで</a:t>
            </a:r>
            <a:endParaRPr lang="en-US" altLang="ja-JP" sz="4400" dirty="0">
              <a:solidFill>
                <a:schemeClr val="bg1"/>
              </a:solidFill>
            </a:endParaRPr>
          </a:p>
          <a:p>
            <a:pPr marL="0" indent="0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     息をし 夢見ることも</a:t>
            </a:r>
            <a:endParaRPr lang="en-US" altLang="ja-JP" sz="4400" dirty="0">
              <a:solidFill>
                <a:schemeClr val="bg1"/>
              </a:solidFill>
            </a:endParaRPr>
          </a:p>
          <a:p>
            <a:pPr marL="0" indent="0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     当たり前でなく　恵み</a:t>
            </a:r>
          </a:p>
        </p:txBody>
      </p:sp>
    </p:spTree>
    <p:extLst>
      <p:ext uri="{BB962C8B-B14F-4D97-AF65-F5344CB8AC3E}">
        <p14:creationId xmlns:p14="http://schemas.microsoft.com/office/powerpoint/2010/main" val="2987022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/>
          <p:cNvSpPr>
            <a:spLocks noGrp="1"/>
          </p:cNvSpPr>
          <p:nvPr>
            <p:ph type="title"/>
          </p:nvPr>
        </p:nvSpPr>
        <p:spPr>
          <a:xfrm>
            <a:off x="827584" y="0"/>
            <a:ext cx="7772400" cy="1143000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ja-JP" altLang="en-US" sz="2800" dirty="0"/>
              <a:t>恵み</a:t>
            </a:r>
            <a:endParaRPr lang="ja-JP" altLang="en-US" sz="2800" dirty="0">
              <a:solidFill>
                <a:srgbClr val="FFFF00"/>
              </a:solidFill>
            </a:endParaRPr>
          </a:p>
        </p:txBody>
      </p:sp>
      <p:sp>
        <p:nvSpPr>
          <p:cNvPr id="3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11560" y="1125538"/>
            <a:ext cx="8137153" cy="4114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神のこどもとして生き</a:t>
            </a:r>
            <a:endParaRPr lang="en-US" altLang="ja-JP" sz="4400" dirty="0">
              <a:solidFill>
                <a:schemeClr val="bg1"/>
              </a:solidFill>
            </a:endParaRPr>
          </a:p>
          <a:p>
            <a:pPr marL="0" indent="0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主をたたえ　拝する人生</a:t>
            </a:r>
            <a:endParaRPr lang="en-US" altLang="ja-JP" sz="4400" dirty="0">
              <a:solidFill>
                <a:schemeClr val="bg1"/>
              </a:solidFill>
            </a:endParaRPr>
          </a:p>
          <a:p>
            <a:pPr marL="0" indent="0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神の愛　伝えること</a:t>
            </a:r>
            <a:endParaRPr lang="en-US" altLang="ja-JP" sz="4400" dirty="0">
              <a:solidFill>
                <a:schemeClr val="bg1"/>
              </a:solidFill>
            </a:endParaRPr>
          </a:p>
          <a:p>
            <a:pPr marL="0" indent="0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当たり前でなく　恵み</a:t>
            </a:r>
          </a:p>
        </p:txBody>
      </p:sp>
    </p:spTree>
    <p:extLst>
      <p:ext uri="{BB962C8B-B14F-4D97-AF65-F5344CB8AC3E}">
        <p14:creationId xmlns:p14="http://schemas.microsoft.com/office/powerpoint/2010/main" val="1073971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/>
          <p:cNvSpPr>
            <a:spLocks noGrp="1"/>
          </p:cNvSpPr>
          <p:nvPr>
            <p:ph type="title"/>
          </p:nvPr>
        </p:nvSpPr>
        <p:spPr>
          <a:xfrm>
            <a:off x="827584" y="0"/>
            <a:ext cx="7772400" cy="1143000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ja-JP" altLang="en-US" sz="2800" dirty="0"/>
              <a:t>恵み</a:t>
            </a:r>
            <a:endParaRPr lang="ja-JP" altLang="en-US" sz="2800" dirty="0">
              <a:solidFill>
                <a:srgbClr val="FFFF00"/>
              </a:solidFill>
            </a:endParaRPr>
          </a:p>
        </p:txBody>
      </p:sp>
      <p:sp>
        <p:nvSpPr>
          <p:cNvPr id="3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11560" y="1125538"/>
            <a:ext cx="8137153" cy="4114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全てが恵み　恵み</a:t>
            </a:r>
            <a:endParaRPr lang="en-US" altLang="ja-JP" sz="4400" dirty="0">
              <a:solidFill>
                <a:schemeClr val="bg1"/>
              </a:solidFill>
            </a:endParaRPr>
          </a:p>
          <a:p>
            <a:pPr marL="0" indent="0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限りない　恵み</a:t>
            </a:r>
            <a:endParaRPr lang="en-US" altLang="ja-JP" sz="4400" dirty="0">
              <a:solidFill>
                <a:schemeClr val="bg1"/>
              </a:solidFill>
            </a:endParaRPr>
          </a:p>
          <a:p>
            <a:pPr marL="0" indent="0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当たり前のことなど　一つもない</a:t>
            </a:r>
            <a:endParaRPr lang="en-US" altLang="ja-JP" sz="4400" dirty="0">
              <a:solidFill>
                <a:schemeClr val="bg1"/>
              </a:solidFill>
            </a:endParaRPr>
          </a:p>
          <a:p>
            <a:pPr marL="0" indent="0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全てが主の　恵み</a:t>
            </a:r>
            <a:endParaRPr lang="en-US" altLang="ja-JP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0424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5701</TotalTime>
  <Words>131</Words>
  <Application>Microsoft Office PowerPoint</Application>
  <PresentationFormat>画面に合わせる 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4</vt:i4>
      </vt:variant>
      <vt:variant>
        <vt:lpstr>スライド タイトル</vt:lpstr>
      </vt:variant>
      <vt:variant>
        <vt:i4>6</vt:i4>
      </vt:variant>
    </vt:vector>
  </HeadingPairs>
  <TitlesOfParts>
    <vt:vector size="13" baseType="lpstr">
      <vt:lpstr>Arial</vt:lpstr>
      <vt:lpstr>Calibri</vt:lpstr>
      <vt:lpstr>Times New Roman</vt:lpstr>
      <vt:lpstr>Office テーマ</vt:lpstr>
      <vt:lpstr>1_Office テーマ</vt:lpstr>
      <vt:lpstr>11_Office テーマ</vt:lpstr>
      <vt:lpstr>13_Office テーマ</vt:lpstr>
      <vt:lpstr>恵み</vt:lpstr>
      <vt:lpstr>恵み</vt:lpstr>
      <vt:lpstr>恵み</vt:lpstr>
      <vt:lpstr>恵み</vt:lpstr>
      <vt:lpstr>恵み</vt:lpstr>
      <vt:lpstr>恵み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psalms027@gmail.com</cp:lastModifiedBy>
  <cp:revision>810</cp:revision>
  <dcterms:created xsi:type="dcterms:W3CDTF">2006-04-22T13:04:33Z</dcterms:created>
  <dcterms:modified xsi:type="dcterms:W3CDTF">2024-04-28T01:39:54Z</dcterms:modified>
</cp:coreProperties>
</file>