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  <p:sldMasterId id="2147483840" r:id="rId15"/>
    <p:sldMasterId id="2147483852" r:id="rId16"/>
  </p:sldMasterIdLst>
  <p:notesMasterIdLst>
    <p:notesMasterId r:id="rId19"/>
  </p:notesMasterIdLst>
  <p:sldIdLst>
    <p:sldId id="1920" r:id="rId17"/>
    <p:sldId id="1969" r:id="rId1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920"/>
            <p14:sldId id="196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99" autoAdjust="0"/>
    <p:restoredTop sz="94374" autoAdjust="0"/>
  </p:normalViewPr>
  <p:slideViewPr>
    <p:cSldViewPr>
      <p:cViewPr varScale="1">
        <p:scale>
          <a:sx n="86" d="100"/>
          <a:sy n="86" d="100"/>
        </p:scale>
        <p:origin x="-93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Master" Target="slideMasters/slideMaster16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2019/7/6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563497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875854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0130627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3586359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80895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2009610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203724593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5491678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6766860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8213448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15630358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02324973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9793618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4004878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038103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1187469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01912393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77286874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8909987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26658429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69320157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2019/7/6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2004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2019/7/6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68.xml"/><Relationship Id="rId4" Type="http://schemas.openxmlformats.org/officeDocument/2006/relationships/slideLayout" Target="../slideLayouts/slideLayout169.xml"/><Relationship Id="rId5" Type="http://schemas.openxmlformats.org/officeDocument/2006/relationships/slideLayout" Target="../slideLayouts/slideLayout170.xml"/><Relationship Id="rId6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2.xml"/><Relationship Id="rId8" Type="http://schemas.openxmlformats.org/officeDocument/2006/relationships/slideLayout" Target="../slideLayouts/slideLayout173.xml"/><Relationship Id="rId9" Type="http://schemas.openxmlformats.org/officeDocument/2006/relationships/slideLayout" Target="../slideLayouts/slideLayout174.xml"/><Relationship Id="rId10" Type="http://schemas.openxmlformats.org/officeDocument/2006/relationships/slideLayout" Target="../slideLayouts/slideLayout175.xml"/><Relationship Id="rId11" Type="http://schemas.openxmlformats.org/officeDocument/2006/relationships/slideLayout" Target="../slideLayouts/slideLayout176.xml"/><Relationship Id="rId12" Type="http://schemas.openxmlformats.org/officeDocument/2006/relationships/theme" Target="../theme/theme16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6990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4294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 smtClean="0"/>
              <a:t>恵みＡｇａｉｎ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つまづき倒れる    弱いわたし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</a:rPr>
              <a:t>の御手が　支え励ます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それ</a:t>
            </a:r>
            <a:r>
              <a:rPr lang="ja-JP" altLang="en-US" sz="4400" dirty="0" smtClean="0">
                <a:solidFill>
                  <a:schemeClr val="bg1"/>
                </a:solidFill>
              </a:rPr>
              <a:t>でも前に　　　進めない時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</a:rPr>
              <a:t>に求めます</a:t>
            </a:r>
          </a:p>
        </p:txBody>
      </p:sp>
    </p:spTree>
    <p:extLst>
      <p:ext uri="{BB962C8B-B14F-4D97-AF65-F5344CB8AC3E}">
        <p14:creationId xmlns:p14="http://schemas.microsoft.com/office/powerpoint/2010/main" val="23917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ja-JP" altLang="en-US" sz="2800" dirty="0" smtClean="0"/>
              <a:t>恵みＡｇａｉｎ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3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1125538"/>
            <a:ext cx="8137153" cy="4114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注いでください  　 あなたの恵み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もう一度　立ち上がるために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</a:rPr>
              <a:t>の恵み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 marL="0" indent="0">
              <a:buFontTx/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あなたの恵み</a:t>
            </a:r>
          </a:p>
        </p:txBody>
      </p:sp>
    </p:spTree>
    <p:extLst>
      <p:ext uri="{BB962C8B-B14F-4D97-AF65-F5344CB8AC3E}">
        <p14:creationId xmlns:p14="http://schemas.microsoft.com/office/powerpoint/2010/main" val="393135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1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5690</TotalTime>
  <Words>14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16</vt:i4>
      </vt:variant>
      <vt:variant>
        <vt:lpstr>スライド タイトル</vt:lpstr>
      </vt:variant>
      <vt:variant>
        <vt:i4>2</vt:i4>
      </vt:variant>
    </vt:vector>
  </HeadingPairs>
  <TitlesOfParts>
    <vt:vector size="18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15_Office テーマ</vt:lpstr>
      <vt:lpstr>恵みＡｇａｉｎ</vt:lpstr>
      <vt:lpstr>恵みＡｇａｉｎ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sugitachurch@outlook.jp</cp:lastModifiedBy>
  <cp:revision>809</cp:revision>
  <dcterms:created xsi:type="dcterms:W3CDTF">2006-04-22T13:04:33Z</dcterms:created>
  <dcterms:modified xsi:type="dcterms:W3CDTF">2019-07-06T05:35:23Z</dcterms:modified>
</cp:coreProperties>
</file>