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</p:sldMasterIdLst>
  <p:notesMasterIdLst>
    <p:notesMasterId r:id="rId13"/>
  </p:notesMasterIdLst>
  <p:sldIdLst>
    <p:sldId id="998" r:id="rId1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998"/>
          </p14:sldIdLst>
        </p14:section>
        <p14:section name="タイトルなしのセクション" id="{5B034AC2-C025-4503-AB5D-80BE943406CF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91" autoAdjust="0"/>
    <p:restoredTop sz="90929"/>
  </p:normalViewPr>
  <p:slideViewPr>
    <p:cSldViewPr>
      <p:cViewPr varScale="1">
        <p:scale>
          <a:sx n="82" d="100"/>
          <a:sy n="82" d="100"/>
        </p:scale>
        <p:origin x="-159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2020/2/8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2020/2/8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23928" y="266899"/>
            <a:ext cx="4691063" cy="563562"/>
          </a:xfrm>
        </p:spPr>
        <p:txBody>
          <a:bodyPr/>
          <a:lstStyle/>
          <a:p>
            <a:pPr>
              <a:buNone/>
            </a:pPr>
            <a:r>
              <a:rPr lang="ja-JP" altLang="en-US" sz="2800" b="1" dirty="0">
                <a:latin typeface="+mn-ea"/>
                <a:ea typeface="+mn-ea"/>
              </a:rPr>
              <a:t>目</a:t>
            </a:r>
            <a:r>
              <a:rPr lang="ja-JP" altLang="en-US" sz="2800" b="1" dirty="0" smtClean="0">
                <a:latin typeface="+mn-ea"/>
                <a:ea typeface="+mn-ea"/>
              </a:rPr>
              <a:t>を上げて主の御顔を</a:t>
            </a: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79512" y="548680"/>
            <a:ext cx="896448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　　目を上げて</a:t>
            </a:r>
            <a:endParaRPr lang="en-US" altLang="ja-JP" sz="4400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主の御顔を見るとき</a:t>
            </a:r>
            <a:endParaRPr lang="en-US" altLang="ja-JP" sz="4400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　　この</a:t>
            </a: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世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のものはうすれ</a:t>
            </a:r>
            <a:endParaRPr lang="en-US" altLang="ja-JP" sz="4400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　　主の栄光が 輝く</a:t>
            </a:r>
            <a:endParaRPr lang="en-US" altLang="ja-JP" sz="4400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endParaRPr lang="ja-JP" altLang="en-US" sz="4400" dirty="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0558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2351</TotalTime>
  <Words>7</Words>
  <Application>Microsoft Office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目を上げて主の御顔を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一般</cp:lastModifiedBy>
  <cp:revision>346</cp:revision>
  <dcterms:created xsi:type="dcterms:W3CDTF">2006-04-22T13:04:33Z</dcterms:created>
  <dcterms:modified xsi:type="dcterms:W3CDTF">2020-02-08T07:47:04Z</dcterms:modified>
</cp:coreProperties>
</file>