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slideLayouts/slideLayout287.xml" ContentType="application/vnd.openxmlformats-officedocument.presentationml.slideLayout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slideLayouts/slideLayout296.xml" ContentType="application/vnd.openxmlformats-officedocument.presentationml.slideLayout+xml"/>
  <Override PartName="/ppt/slideLayouts/slideLayout297.xml" ContentType="application/vnd.openxmlformats-officedocument.presentationml.slideLayout+xml"/>
  <Override PartName="/ppt/slideLayouts/slideLayout298.xml" ContentType="application/vnd.openxmlformats-officedocument.presentationml.slideLayout+xml"/>
  <Override PartName="/ppt/slideLayouts/slideLayout29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00.xml" ContentType="application/vnd.openxmlformats-officedocument.presentationml.slideLayout+xml"/>
  <Override PartName="/ppt/slideLayouts/slideLayout301.xml" ContentType="application/vnd.openxmlformats-officedocument.presentationml.slideLayout+xml"/>
  <Override PartName="/ppt/slideLayouts/slideLayout302.xml" ContentType="application/vnd.openxmlformats-officedocument.presentationml.slideLayout+xml"/>
  <Override PartName="/ppt/slideLayouts/slideLayout303.xml" ContentType="application/vnd.openxmlformats-officedocument.presentationml.slideLayout+xml"/>
  <Override PartName="/ppt/slideLayouts/slideLayout304.xml" ContentType="application/vnd.openxmlformats-officedocument.presentationml.slideLayout+xml"/>
  <Override PartName="/ppt/slideLayouts/slideLayout305.xml" ContentType="application/vnd.openxmlformats-officedocument.presentationml.slideLayout+xml"/>
  <Override PartName="/ppt/slideLayouts/slideLayout306.xml" ContentType="application/vnd.openxmlformats-officedocument.presentationml.slideLayout+xml"/>
  <Override PartName="/ppt/slideLayouts/slideLayout307.xml" ContentType="application/vnd.openxmlformats-officedocument.presentationml.slideLayout+xml"/>
  <Override PartName="/ppt/slideLayouts/slideLayout308.xml" ContentType="application/vnd.openxmlformats-officedocument.presentationml.slideLayout+xml"/>
  <Override PartName="/ppt/slideLayouts/slideLayout30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10.xml" ContentType="application/vnd.openxmlformats-officedocument.presentationml.slideLayout+xml"/>
  <Override PartName="/ppt/slideLayouts/slideLayout311.xml" ContentType="application/vnd.openxmlformats-officedocument.presentationml.slideLayout+xml"/>
  <Override PartName="/ppt/slideLayouts/slideLayout312.xml" ContentType="application/vnd.openxmlformats-officedocument.presentationml.slideLayout+xml"/>
  <Override PartName="/ppt/slideLayouts/slideLayout313.xml" ContentType="application/vnd.openxmlformats-officedocument.presentationml.slideLayout+xml"/>
  <Override PartName="/ppt/slideLayouts/slideLayout314.xml" ContentType="application/vnd.openxmlformats-officedocument.presentationml.slideLayout+xml"/>
  <Override PartName="/ppt/slideLayouts/slideLayout315.xml" ContentType="application/vnd.openxmlformats-officedocument.presentationml.slideLayout+xml"/>
  <Override PartName="/ppt/slideLayouts/slideLayout316.xml" ContentType="application/vnd.openxmlformats-officedocument.presentationml.slideLayout+xml"/>
  <Override PartName="/ppt/slideLayouts/slideLayout317.xml" ContentType="application/vnd.openxmlformats-officedocument.presentationml.slideLayout+xml"/>
  <Override PartName="/ppt/slideLayouts/slideLayout318.xml" ContentType="application/vnd.openxmlformats-officedocument.presentationml.slideLayout+xml"/>
  <Override PartName="/ppt/slideLayouts/slideLayout31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ppt/theme/theme22.xml" ContentType="application/vnd.openxmlformats-officedocument.theme+xml"/>
  <Override PartName="/ppt/theme/theme23.xml" ContentType="application/vnd.openxmlformats-officedocument.theme+xml"/>
  <Override PartName="/ppt/theme/theme24.xml" ContentType="application/vnd.openxmlformats-officedocument.theme+xml"/>
  <Override PartName="/ppt/theme/theme25.xml" ContentType="application/vnd.openxmlformats-officedocument.theme+xml"/>
  <Override PartName="/ppt/theme/theme26.xml" ContentType="application/vnd.openxmlformats-officedocument.theme+xml"/>
  <Override PartName="/ppt/theme/theme27.xml" ContentType="application/vnd.openxmlformats-officedocument.theme+xml"/>
  <Override PartName="/ppt/theme/theme28.xml" ContentType="application/vnd.openxmlformats-officedocument.theme+xml"/>
  <Override PartName="/ppt/theme/theme29.xml" ContentType="application/vnd.openxmlformats-officedocument.theme+xml"/>
  <Override PartName="/ppt/theme/theme3.xml" ContentType="application/vnd.openxmlformats-officedocument.theme+xml"/>
  <Override PartName="/ppt/theme/theme30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817" r:id="rId3"/>
    <p:sldMasterId id="2147483841" r:id="rId4"/>
    <p:sldMasterId id="2147483853" r:id="rId5"/>
    <p:sldMasterId id="2147483902" r:id="rId6"/>
    <p:sldMasterId id="2147483927" r:id="rId7"/>
    <p:sldMasterId id="2147483939" r:id="rId8"/>
    <p:sldMasterId id="2147483951" r:id="rId9"/>
    <p:sldMasterId id="2147483988" r:id="rId10"/>
    <p:sldMasterId id="2147484000" r:id="rId11"/>
    <p:sldMasterId id="2147484012" r:id="rId12"/>
    <p:sldMasterId id="2147484036" r:id="rId13"/>
    <p:sldMasterId id="2147484048" r:id="rId14"/>
    <p:sldMasterId id="2147484073" r:id="rId15"/>
    <p:sldMasterId id="2147484097" r:id="rId16"/>
    <p:sldMasterId id="2147484109" r:id="rId17"/>
    <p:sldMasterId id="2147484121" r:id="rId18"/>
    <p:sldMasterId id="2147484133" r:id="rId19"/>
    <p:sldMasterId id="2147484158" r:id="rId20"/>
    <p:sldMasterId id="2147484170" r:id="rId21"/>
    <p:sldMasterId id="2147484182" r:id="rId22"/>
    <p:sldMasterId id="2147484218" r:id="rId23"/>
    <p:sldMasterId id="2147484230" r:id="rId24"/>
    <p:sldMasterId id="2147484242" r:id="rId25"/>
    <p:sldMasterId id="2147484267" r:id="rId26"/>
    <p:sldMasterId id="2147484279" r:id="rId27"/>
    <p:sldMasterId id="2147484291" r:id="rId28"/>
    <p:sldMasterId id="2147484315" r:id="rId29"/>
  </p:sldMasterIdLst>
  <p:notesMasterIdLst>
    <p:notesMasterId r:id="rId35"/>
  </p:notesMasterIdLst>
  <p:sldIdLst>
    <p:sldId id="1981" r:id="rId30"/>
    <p:sldId id="1982" r:id="rId31"/>
    <p:sldId id="1983" r:id="rId32"/>
    <p:sldId id="1984" r:id="rId33"/>
    <p:sldId id="1980" r:id="rId3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4164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08313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62459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16616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70757" algn="l" defTabSz="908313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24919" algn="l" defTabSz="908313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179066" algn="l" defTabSz="908313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33226" algn="l" defTabSz="908313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981"/>
            <p14:sldId id="1982"/>
            <p14:sldId id="1983"/>
            <p14:sldId id="1984"/>
            <p14:sldId id="1980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CC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15" autoAdjust="0"/>
    <p:restoredTop sz="90943" autoAdjust="0"/>
  </p:normalViewPr>
  <p:slideViewPr>
    <p:cSldViewPr>
      <p:cViewPr>
        <p:scale>
          <a:sx n="50" d="100"/>
          <a:sy n="50" d="100"/>
        </p:scale>
        <p:origin x="-1992" y="-792"/>
      </p:cViewPr>
      <p:guideLst>
        <p:guide orient="horz" pos="216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Master" Target="slideMasters/slideMaster14.xml"/><Relationship Id="rId15" Type="http://schemas.openxmlformats.org/officeDocument/2006/relationships/slideMaster" Target="slideMasters/slideMaster15.xml"/><Relationship Id="rId16" Type="http://schemas.openxmlformats.org/officeDocument/2006/relationships/slideMaster" Target="slideMasters/slideMaster16.xml"/><Relationship Id="rId17" Type="http://schemas.openxmlformats.org/officeDocument/2006/relationships/slideMaster" Target="slideMasters/slideMaster17.xml"/><Relationship Id="rId18" Type="http://schemas.openxmlformats.org/officeDocument/2006/relationships/slideMaster" Target="slideMasters/slideMaster18.xml"/><Relationship Id="rId19" Type="http://schemas.openxmlformats.org/officeDocument/2006/relationships/slideMaster" Target="slideMasters/slideMaster19.xml"/><Relationship Id="rId20" Type="http://schemas.openxmlformats.org/officeDocument/2006/relationships/slideMaster" Target="slideMasters/slideMaster20.xml"/><Relationship Id="rId21" Type="http://schemas.openxmlformats.org/officeDocument/2006/relationships/slideMaster" Target="slideMasters/slideMaster21.xml"/><Relationship Id="rId22" Type="http://schemas.openxmlformats.org/officeDocument/2006/relationships/slideMaster" Target="slideMasters/slideMaster22.xml"/><Relationship Id="rId23" Type="http://schemas.openxmlformats.org/officeDocument/2006/relationships/slideMaster" Target="slideMasters/slideMaster23.xml"/><Relationship Id="rId24" Type="http://schemas.openxmlformats.org/officeDocument/2006/relationships/slideMaster" Target="slideMasters/slideMaster24.xml"/><Relationship Id="rId25" Type="http://schemas.openxmlformats.org/officeDocument/2006/relationships/slideMaster" Target="slideMasters/slideMaster25.xml"/><Relationship Id="rId26" Type="http://schemas.openxmlformats.org/officeDocument/2006/relationships/slideMaster" Target="slideMasters/slideMaster26.xml"/><Relationship Id="rId27" Type="http://schemas.openxmlformats.org/officeDocument/2006/relationships/slideMaster" Target="slideMasters/slideMaster27.xml"/><Relationship Id="rId28" Type="http://schemas.openxmlformats.org/officeDocument/2006/relationships/slideMaster" Target="slideMasters/slideMaster28.xml"/><Relationship Id="rId29" Type="http://schemas.openxmlformats.org/officeDocument/2006/relationships/slideMaster" Target="slideMasters/slideMaster29.xml"/><Relationship Id="rId30" Type="http://schemas.openxmlformats.org/officeDocument/2006/relationships/slide" Target="slides/slide1.xml"/><Relationship Id="rId31" Type="http://schemas.openxmlformats.org/officeDocument/2006/relationships/slide" Target="slides/slide2.xml"/><Relationship Id="rId32" Type="http://schemas.openxmlformats.org/officeDocument/2006/relationships/slide" Target="slides/slide3.xml"/><Relationship Id="rId33" Type="http://schemas.openxmlformats.org/officeDocument/2006/relationships/slide" Target="slides/slide4.xml"/><Relationship Id="rId34" Type="http://schemas.openxmlformats.org/officeDocument/2006/relationships/slide" Target="slides/slide5.xml"/><Relationship Id="rId35" Type="http://schemas.openxmlformats.org/officeDocument/2006/relationships/notesMaster" Target="notesMasters/notesMaster1.xml"/><Relationship Id="rId36" Type="http://schemas.openxmlformats.org/officeDocument/2006/relationships/presProps" Target="presProps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2021/11/28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54164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908313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362459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816616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270757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724919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3179066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633226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2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4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8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2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16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0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24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79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33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0322990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2083637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8230919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6364414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6150717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7133744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2065383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101726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4023526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87097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71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71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1357903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7907588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8195459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1551781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56096488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7054926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507252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005843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8885440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12790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4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8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2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16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0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24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79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33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16529995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7906595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12265232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4403697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88321418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45907767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5718445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17256276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9684829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93686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016603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8951209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12542040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9839466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93958747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80001332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4775815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99631252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0014365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80027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416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0831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245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166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07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2491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790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332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5733357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1766281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5919696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56114538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682899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44142098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61503189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2241211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90684353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90495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52457973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5933655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33533342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79490475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65922691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80473295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4244131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65799666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5625258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3871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80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164" indent="0">
              <a:buNone/>
              <a:defRPr sz="2000" b="1"/>
            </a:lvl2pPr>
            <a:lvl3pPr marL="908313" indent="0">
              <a:buNone/>
              <a:defRPr sz="1900" b="1"/>
            </a:lvl3pPr>
            <a:lvl4pPr marL="1362459" indent="0">
              <a:buNone/>
              <a:defRPr sz="1700" b="1"/>
            </a:lvl4pPr>
            <a:lvl5pPr marL="1816616" indent="0">
              <a:buNone/>
              <a:defRPr sz="1700" b="1"/>
            </a:lvl5pPr>
            <a:lvl6pPr marL="2270757" indent="0">
              <a:buNone/>
              <a:defRPr sz="1700" b="1"/>
            </a:lvl6pPr>
            <a:lvl7pPr marL="2724919" indent="0">
              <a:buNone/>
              <a:defRPr sz="1700" b="1"/>
            </a:lvl7pPr>
            <a:lvl8pPr marL="3179066" indent="0">
              <a:buNone/>
              <a:defRPr sz="1700" b="1"/>
            </a:lvl8pPr>
            <a:lvl9pPr marL="3633226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80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10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164" indent="0">
              <a:buNone/>
              <a:defRPr sz="2000" b="1"/>
            </a:lvl2pPr>
            <a:lvl3pPr marL="908313" indent="0">
              <a:buNone/>
              <a:defRPr sz="1900" b="1"/>
            </a:lvl3pPr>
            <a:lvl4pPr marL="1362459" indent="0">
              <a:buNone/>
              <a:defRPr sz="1700" b="1"/>
            </a:lvl4pPr>
            <a:lvl5pPr marL="1816616" indent="0">
              <a:buNone/>
              <a:defRPr sz="1700" b="1"/>
            </a:lvl5pPr>
            <a:lvl6pPr marL="2270757" indent="0">
              <a:buNone/>
              <a:defRPr sz="1700" b="1"/>
            </a:lvl6pPr>
            <a:lvl7pPr marL="2724919" indent="0">
              <a:buNone/>
              <a:defRPr sz="1700" b="1"/>
            </a:lvl7pPr>
            <a:lvl8pPr marL="3179066" indent="0">
              <a:buNone/>
              <a:defRPr sz="1700" b="1"/>
            </a:lvl8pPr>
            <a:lvl9pPr marL="3633226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10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57118096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23836502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58809327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35000210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04623168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31008584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71123697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93050388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75733138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464866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92058816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33375133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03999051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44502212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40396594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77541111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89678085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04978426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88767423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587043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670593400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53316446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35064029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76085955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65778305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162636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2241914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95903310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66570270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081178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4164" indent="0">
              <a:buNone/>
              <a:defRPr sz="1100"/>
            </a:lvl2pPr>
            <a:lvl3pPr marL="908313" indent="0">
              <a:buNone/>
              <a:defRPr sz="900"/>
            </a:lvl3pPr>
            <a:lvl4pPr marL="1362459" indent="0">
              <a:buNone/>
              <a:defRPr sz="900"/>
            </a:lvl4pPr>
            <a:lvl5pPr marL="1816616" indent="0">
              <a:buNone/>
              <a:defRPr sz="900"/>
            </a:lvl5pPr>
            <a:lvl6pPr marL="2270757" indent="0">
              <a:buNone/>
              <a:defRPr sz="900"/>
            </a:lvl6pPr>
            <a:lvl7pPr marL="2724919" indent="0">
              <a:buNone/>
              <a:defRPr sz="900"/>
            </a:lvl7pPr>
            <a:lvl8pPr marL="3179066" indent="0">
              <a:buNone/>
              <a:defRPr sz="900"/>
            </a:lvl8pPr>
            <a:lvl9pPr marL="3633226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08636873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49984851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07325076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41978595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16079543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09228893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68134210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69815823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28735931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1075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72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4164" indent="0">
              <a:buNone/>
              <a:defRPr sz="2800"/>
            </a:lvl2pPr>
            <a:lvl3pPr marL="908313" indent="0">
              <a:buNone/>
              <a:defRPr sz="2400"/>
            </a:lvl3pPr>
            <a:lvl4pPr marL="1362459" indent="0">
              <a:buNone/>
              <a:defRPr sz="2000"/>
            </a:lvl4pPr>
            <a:lvl5pPr marL="1816616" indent="0">
              <a:buNone/>
              <a:defRPr sz="2000"/>
            </a:lvl5pPr>
            <a:lvl6pPr marL="2270757" indent="0">
              <a:buNone/>
              <a:defRPr sz="2000"/>
            </a:lvl6pPr>
            <a:lvl7pPr marL="2724919" indent="0">
              <a:buNone/>
              <a:defRPr sz="2000"/>
            </a:lvl7pPr>
            <a:lvl8pPr marL="3179066" indent="0">
              <a:buNone/>
              <a:defRPr sz="2000"/>
            </a:lvl8pPr>
            <a:lvl9pPr marL="3633226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4164" indent="0">
              <a:buNone/>
              <a:defRPr sz="1100"/>
            </a:lvl2pPr>
            <a:lvl3pPr marL="908313" indent="0">
              <a:buNone/>
              <a:defRPr sz="900"/>
            </a:lvl3pPr>
            <a:lvl4pPr marL="1362459" indent="0">
              <a:buNone/>
              <a:defRPr sz="900"/>
            </a:lvl4pPr>
            <a:lvl5pPr marL="1816616" indent="0">
              <a:buNone/>
              <a:defRPr sz="900"/>
            </a:lvl5pPr>
            <a:lvl6pPr marL="2270757" indent="0">
              <a:buNone/>
              <a:defRPr sz="900"/>
            </a:lvl6pPr>
            <a:lvl7pPr marL="2724919" indent="0">
              <a:buNone/>
              <a:defRPr sz="900"/>
            </a:lvl7pPr>
            <a:lvl8pPr marL="3179066" indent="0">
              <a:buNone/>
              <a:defRPr sz="900"/>
            </a:lvl8pPr>
            <a:lvl9pPr marL="3633226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56314050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08508440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38254597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49462639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08416709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67878973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6065407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72960209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70577059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61883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12457620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37476904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74323697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36069456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52598833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67119927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5642479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37302094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13445873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342511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71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71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77141096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47231405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41511411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98789256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24955234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17238982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21665323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85371317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08651191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074208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4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8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2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16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0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24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79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33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3104839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68968210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40198947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4480000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55725781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3937067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216042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39855151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90834010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54566778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618988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85971574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89932798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75595026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90577146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64553489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28440926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59490158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25351190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45597132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40641715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501427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416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0831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245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166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07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2491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790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332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55103577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52311955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95508115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0859138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23614571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48307507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82784379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18439660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6754138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68988090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78791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2144733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41452614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40124762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02724688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99536081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7174891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4997287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23996897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52649241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70869676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135260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80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164" indent="0">
              <a:buNone/>
              <a:defRPr sz="2000" b="1"/>
            </a:lvl2pPr>
            <a:lvl3pPr marL="908313" indent="0">
              <a:buNone/>
              <a:defRPr sz="1900" b="1"/>
            </a:lvl3pPr>
            <a:lvl4pPr marL="1362459" indent="0">
              <a:buNone/>
              <a:defRPr sz="1700" b="1"/>
            </a:lvl4pPr>
            <a:lvl5pPr marL="1816616" indent="0">
              <a:buNone/>
              <a:defRPr sz="1700" b="1"/>
            </a:lvl5pPr>
            <a:lvl6pPr marL="2270757" indent="0">
              <a:buNone/>
              <a:defRPr sz="1700" b="1"/>
            </a:lvl6pPr>
            <a:lvl7pPr marL="2724919" indent="0">
              <a:buNone/>
              <a:defRPr sz="1700" b="1"/>
            </a:lvl7pPr>
            <a:lvl8pPr marL="3179066" indent="0">
              <a:buNone/>
              <a:defRPr sz="1700" b="1"/>
            </a:lvl8pPr>
            <a:lvl9pPr marL="363322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80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10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164" indent="0">
              <a:buNone/>
              <a:defRPr sz="2000" b="1"/>
            </a:lvl2pPr>
            <a:lvl3pPr marL="908313" indent="0">
              <a:buNone/>
              <a:defRPr sz="1900" b="1"/>
            </a:lvl3pPr>
            <a:lvl4pPr marL="1362459" indent="0">
              <a:buNone/>
              <a:defRPr sz="1700" b="1"/>
            </a:lvl4pPr>
            <a:lvl5pPr marL="1816616" indent="0">
              <a:buNone/>
              <a:defRPr sz="1700" b="1"/>
            </a:lvl5pPr>
            <a:lvl6pPr marL="2270757" indent="0">
              <a:buNone/>
              <a:defRPr sz="1700" b="1"/>
            </a:lvl6pPr>
            <a:lvl7pPr marL="2724919" indent="0">
              <a:buNone/>
              <a:defRPr sz="1700" b="1"/>
            </a:lvl7pPr>
            <a:lvl8pPr marL="3179066" indent="0">
              <a:buNone/>
              <a:defRPr sz="1700" b="1"/>
            </a:lvl8pPr>
            <a:lvl9pPr marL="363322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10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60377213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23791129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08236227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09589594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7452465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33995395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01739414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595321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930431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425392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3052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91720503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783886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161165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0747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29853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143725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234650"/>
      </p:ext>
    </p:extLst>
  </p:cSld>
  <p:clrMapOvr>
    <a:masterClrMapping/>
  </p:clrMapOvr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423081"/>
      </p:ext>
    </p:extLst>
  </p:cSld>
  <p:clrMapOvr>
    <a:masterClrMapping/>
  </p:clrMapOvr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42727238"/>
      </p:ext>
    </p:extLst>
  </p:cSld>
  <p:clrMapOvr>
    <a:masterClrMapping/>
  </p:clrMapOvr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73735537"/>
      </p:ext>
    </p:extLst>
  </p:cSld>
  <p:clrMapOvr>
    <a:masterClrMapping/>
  </p:clrMapOvr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980883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23172891"/>
      </p:ext>
    </p:extLst>
  </p:cSld>
  <p:clrMapOvr>
    <a:masterClrMapping/>
  </p:clrMapOvr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00072390"/>
      </p:ext>
    </p:extLst>
  </p:cSld>
  <p:clrMapOvr>
    <a:masterClrMapping/>
  </p:clrMapOvr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6888927"/>
      </p:ext>
    </p:extLst>
  </p:cSld>
  <p:clrMapOvr>
    <a:masterClrMapping/>
  </p:clrMapOvr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71737276"/>
      </p:ext>
    </p:extLst>
  </p:cSld>
  <p:clrMapOvr>
    <a:masterClrMapping/>
  </p:clrMapOvr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01848246"/>
      </p:ext>
    </p:extLst>
  </p:cSld>
  <p:clrMapOvr>
    <a:masterClrMapping/>
  </p:clrMapOvr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8680141"/>
      </p:ext>
    </p:extLst>
  </p:cSld>
  <p:clrMapOvr>
    <a:masterClrMapping/>
  </p:clrMapOvr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39531828"/>
      </p:ext>
    </p:extLst>
  </p:cSld>
  <p:clrMapOvr>
    <a:masterClrMapping/>
  </p:clrMapOvr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67067168"/>
      </p:ext>
    </p:extLst>
  </p:cSld>
  <p:clrMapOvr>
    <a:masterClrMapping/>
  </p:clrMapOvr>
</p:sldLayout>
</file>

<file path=ppt/slideLayouts/slideLayout2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79735503"/>
      </p:ext>
    </p:extLst>
  </p:cSld>
  <p:clrMapOvr>
    <a:masterClrMapping/>
  </p:clrMapOvr>
</p:sldLayout>
</file>

<file path=ppt/slideLayouts/slideLayout2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51866385"/>
      </p:ext>
    </p:extLst>
  </p:cSld>
  <p:clrMapOvr>
    <a:masterClrMapping/>
  </p:clrMapOvr>
</p:sldLayout>
</file>

<file path=ppt/slideLayouts/slideLayout2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35045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416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0831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245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166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07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2491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790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332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4164" indent="0">
              <a:buNone/>
              <a:defRPr sz="1100"/>
            </a:lvl2pPr>
            <a:lvl3pPr marL="908313" indent="0">
              <a:buNone/>
              <a:defRPr sz="900"/>
            </a:lvl3pPr>
            <a:lvl4pPr marL="1362459" indent="0">
              <a:buNone/>
              <a:defRPr sz="900"/>
            </a:lvl4pPr>
            <a:lvl5pPr marL="1816616" indent="0">
              <a:buNone/>
              <a:defRPr sz="900"/>
            </a:lvl5pPr>
            <a:lvl6pPr marL="2270757" indent="0">
              <a:buNone/>
              <a:defRPr sz="900"/>
            </a:lvl6pPr>
            <a:lvl7pPr marL="2724919" indent="0">
              <a:buNone/>
              <a:defRPr sz="900"/>
            </a:lvl7pPr>
            <a:lvl8pPr marL="3179066" indent="0">
              <a:buNone/>
              <a:defRPr sz="900"/>
            </a:lvl8pPr>
            <a:lvl9pPr marL="363322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6930225"/>
      </p:ext>
    </p:extLst>
  </p:cSld>
  <p:clrMapOvr>
    <a:masterClrMapping/>
  </p:clrMapOvr>
</p:sldLayout>
</file>

<file path=ppt/slideLayouts/slideLayout3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2722307"/>
      </p:ext>
    </p:extLst>
  </p:cSld>
  <p:clrMapOvr>
    <a:masterClrMapping/>
  </p:clrMapOvr>
</p:sldLayout>
</file>

<file path=ppt/slideLayouts/slideLayout30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57963204"/>
      </p:ext>
    </p:extLst>
  </p:cSld>
  <p:clrMapOvr>
    <a:masterClrMapping/>
  </p:clrMapOvr>
</p:sldLayout>
</file>

<file path=ppt/slideLayouts/slideLayout30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29537700"/>
      </p:ext>
    </p:extLst>
  </p:cSld>
  <p:clrMapOvr>
    <a:masterClrMapping/>
  </p:clrMapOvr>
</p:sldLayout>
</file>

<file path=ppt/slideLayouts/slideLayout3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22338913"/>
      </p:ext>
    </p:extLst>
  </p:cSld>
  <p:clrMapOvr>
    <a:masterClrMapping/>
  </p:clrMapOvr>
</p:sldLayout>
</file>

<file path=ppt/slideLayouts/slideLayout3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41297952"/>
      </p:ext>
    </p:extLst>
  </p:cSld>
  <p:clrMapOvr>
    <a:masterClrMapping/>
  </p:clrMapOvr>
</p:sldLayout>
</file>

<file path=ppt/slideLayouts/slideLayout30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63277063"/>
      </p:ext>
    </p:extLst>
  </p:cSld>
  <p:clrMapOvr>
    <a:masterClrMapping/>
  </p:clrMapOvr>
</p:sldLayout>
</file>

<file path=ppt/slideLayouts/slideLayout30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22448838"/>
      </p:ext>
    </p:extLst>
  </p:cSld>
  <p:clrMapOvr>
    <a:masterClrMapping/>
  </p:clrMapOvr>
</p:sldLayout>
</file>

<file path=ppt/slideLayouts/slideLayout3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68347704"/>
      </p:ext>
    </p:extLst>
  </p:cSld>
  <p:clrMapOvr>
    <a:masterClrMapping/>
  </p:clrMapOvr>
</p:sldLayout>
</file>

<file path=ppt/slideLayouts/slideLayout3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88547226"/>
      </p:ext>
    </p:extLst>
  </p:cSld>
  <p:clrMapOvr>
    <a:masterClrMapping/>
  </p:clrMapOvr>
</p:sldLayout>
</file>

<file path=ppt/slideLayouts/slideLayout3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0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0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505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00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50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01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51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01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BBC66411-428C-4BF4-B1E4-451FADA36EA8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D853A099-626D-467C-9968-161741A77C6C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5513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72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4164" indent="0">
              <a:buNone/>
              <a:defRPr sz="2800"/>
            </a:lvl2pPr>
            <a:lvl3pPr marL="908313" indent="0">
              <a:buNone/>
              <a:defRPr sz="2400"/>
            </a:lvl3pPr>
            <a:lvl4pPr marL="1362459" indent="0">
              <a:buNone/>
              <a:defRPr sz="2000"/>
            </a:lvl4pPr>
            <a:lvl5pPr marL="1816616" indent="0">
              <a:buNone/>
              <a:defRPr sz="2000"/>
            </a:lvl5pPr>
            <a:lvl6pPr marL="2270757" indent="0">
              <a:buNone/>
              <a:defRPr sz="2000"/>
            </a:lvl6pPr>
            <a:lvl7pPr marL="2724919" indent="0">
              <a:buNone/>
              <a:defRPr sz="2000"/>
            </a:lvl7pPr>
            <a:lvl8pPr marL="3179066" indent="0">
              <a:buNone/>
              <a:defRPr sz="2000"/>
            </a:lvl8pPr>
            <a:lvl9pPr marL="3633226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4164" indent="0">
              <a:buNone/>
              <a:defRPr sz="1100"/>
            </a:lvl2pPr>
            <a:lvl3pPr marL="908313" indent="0">
              <a:buNone/>
              <a:defRPr sz="900"/>
            </a:lvl3pPr>
            <a:lvl4pPr marL="1362459" indent="0">
              <a:buNone/>
              <a:defRPr sz="900"/>
            </a:lvl4pPr>
            <a:lvl5pPr marL="1816616" indent="0">
              <a:buNone/>
              <a:defRPr sz="900"/>
            </a:lvl5pPr>
            <a:lvl6pPr marL="2270757" indent="0">
              <a:buNone/>
              <a:defRPr sz="900"/>
            </a:lvl6pPr>
            <a:lvl7pPr marL="2724919" indent="0">
              <a:buNone/>
              <a:defRPr sz="900"/>
            </a:lvl7pPr>
            <a:lvl8pPr marL="3179066" indent="0">
              <a:buNone/>
              <a:defRPr sz="900"/>
            </a:lvl8pPr>
            <a:lvl9pPr marL="363322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613091090"/>
      </p:ext>
    </p:extLst>
  </p:cSld>
  <p:clrMapOvr>
    <a:masterClrMapping/>
  </p:clrMapOvr>
</p:sldLayout>
</file>

<file path=ppt/slideLayouts/slideLayout3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1375391E-CC9D-42C9-ACD1-0A1D8CD868A5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22581491-F3DB-4D40-902C-FA57BD15E6E1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193475"/>
      </p:ext>
    </p:extLst>
  </p:cSld>
  <p:clrMapOvr>
    <a:masterClrMapping/>
  </p:clrMapOvr>
</p:sldLayout>
</file>

<file path=ppt/slideLayouts/slideLayout3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01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003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5058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007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5095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0116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513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015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CC92598E-7E73-474F-BD39-905EB2A12658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4A6C2AC9-DA82-4F1F-B3A0-67584C11CB56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481234"/>
      </p:ext>
    </p:extLst>
  </p:cSld>
  <p:clrMapOvr>
    <a:masterClrMapping/>
  </p:clrMapOvr>
</p:sldLayout>
</file>

<file path=ppt/slideLayouts/slideLayout3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E4CAC388-FDE8-42F7-9206-F62E1D73B4FB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5C36BD11-0CED-475F-8A9C-344236B91302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009122"/>
      </p:ext>
    </p:extLst>
  </p:cSld>
  <p:clrMapOvr>
    <a:masterClrMapping/>
  </p:clrMapOvr>
</p:sldLayout>
</file>

<file path=ppt/slideLayouts/slideLayout3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387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0193" indent="0">
              <a:buNone/>
              <a:defRPr sz="2000" b="1"/>
            </a:lvl2pPr>
            <a:lvl3pPr marL="900388" indent="0">
              <a:buNone/>
              <a:defRPr sz="1900" b="1"/>
            </a:lvl3pPr>
            <a:lvl4pPr marL="1350583" indent="0">
              <a:buNone/>
              <a:defRPr sz="1700" b="1"/>
            </a:lvl4pPr>
            <a:lvl5pPr marL="1800786" indent="0">
              <a:buNone/>
              <a:defRPr sz="1700" b="1"/>
            </a:lvl5pPr>
            <a:lvl6pPr marL="2250959" indent="0">
              <a:buNone/>
              <a:defRPr sz="1700" b="1"/>
            </a:lvl6pPr>
            <a:lvl7pPr marL="2701165" indent="0">
              <a:buNone/>
              <a:defRPr sz="1700" b="1"/>
            </a:lvl7pPr>
            <a:lvl8pPr marL="3151354" indent="0">
              <a:buNone/>
              <a:defRPr sz="1700" b="1"/>
            </a:lvl8pPr>
            <a:lvl9pPr marL="3601558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387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14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0193" indent="0">
              <a:buNone/>
              <a:defRPr sz="2000" b="1"/>
            </a:lvl2pPr>
            <a:lvl3pPr marL="900388" indent="0">
              <a:buNone/>
              <a:defRPr sz="1900" b="1"/>
            </a:lvl3pPr>
            <a:lvl4pPr marL="1350583" indent="0">
              <a:buNone/>
              <a:defRPr sz="1700" b="1"/>
            </a:lvl4pPr>
            <a:lvl5pPr marL="1800786" indent="0">
              <a:buNone/>
              <a:defRPr sz="1700" b="1"/>
            </a:lvl5pPr>
            <a:lvl6pPr marL="2250959" indent="0">
              <a:buNone/>
              <a:defRPr sz="1700" b="1"/>
            </a:lvl6pPr>
            <a:lvl7pPr marL="2701165" indent="0">
              <a:buNone/>
              <a:defRPr sz="1700" b="1"/>
            </a:lvl7pPr>
            <a:lvl8pPr marL="3151354" indent="0">
              <a:buNone/>
              <a:defRPr sz="1700" b="1"/>
            </a:lvl8pPr>
            <a:lvl9pPr marL="3601558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14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05FBBDB4-254C-4BDC-BD7F-5FD69D1A4C0F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86A46D09-C77E-4CCB-823A-ECD204CFF6C4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567730"/>
      </p:ext>
    </p:extLst>
  </p:cSld>
  <p:clrMapOvr>
    <a:masterClrMapping/>
  </p:clrMapOvr>
</p:sldLayout>
</file>

<file path=ppt/slideLayouts/slideLayout3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3E24394B-CB44-4108-A424-260B24375AC0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9A350BE2-D955-471F-9BEF-927CA44866C9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904259"/>
      </p:ext>
    </p:extLst>
  </p:cSld>
  <p:clrMapOvr>
    <a:masterClrMapping/>
  </p:clrMapOvr>
</p:sldLayout>
</file>

<file path=ppt/slideLayouts/slideLayout3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6B1A477C-B7E5-4F3E-8990-431170AB8A28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F3D6CCED-1CD4-4F74-92C1-DC171B12DB21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296026"/>
      </p:ext>
    </p:extLst>
  </p:cSld>
  <p:clrMapOvr>
    <a:masterClrMapping/>
  </p:clrMapOvr>
</p:sldLayout>
</file>

<file path=ppt/slideLayouts/slideLayout3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0193" indent="0">
              <a:buNone/>
              <a:defRPr sz="1100"/>
            </a:lvl2pPr>
            <a:lvl3pPr marL="900388" indent="0">
              <a:buNone/>
              <a:defRPr sz="900"/>
            </a:lvl3pPr>
            <a:lvl4pPr marL="1350583" indent="0">
              <a:buNone/>
              <a:defRPr sz="900"/>
            </a:lvl4pPr>
            <a:lvl5pPr marL="1800786" indent="0">
              <a:buNone/>
              <a:defRPr sz="900"/>
            </a:lvl5pPr>
            <a:lvl6pPr marL="2250959" indent="0">
              <a:buNone/>
              <a:defRPr sz="900"/>
            </a:lvl6pPr>
            <a:lvl7pPr marL="2701165" indent="0">
              <a:buNone/>
              <a:defRPr sz="900"/>
            </a:lvl7pPr>
            <a:lvl8pPr marL="3151354" indent="0">
              <a:buNone/>
              <a:defRPr sz="900"/>
            </a:lvl8pPr>
            <a:lvl9pPr marL="3601558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0788C09A-BF6D-491C-BD04-861F25546F82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9C275E17-2F38-4268-B2A3-E13177D7F2AB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203502"/>
      </p:ext>
    </p:extLst>
  </p:cSld>
  <p:clrMapOvr>
    <a:masterClrMapping/>
  </p:clrMapOvr>
</p:sldLayout>
</file>

<file path=ppt/slideLayouts/slideLayout3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767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0193" indent="0">
              <a:buNone/>
              <a:defRPr sz="2800"/>
            </a:lvl2pPr>
            <a:lvl3pPr marL="900388" indent="0">
              <a:buNone/>
              <a:defRPr sz="2400"/>
            </a:lvl3pPr>
            <a:lvl4pPr marL="1350583" indent="0">
              <a:buNone/>
              <a:defRPr sz="2000"/>
            </a:lvl4pPr>
            <a:lvl5pPr marL="1800786" indent="0">
              <a:buNone/>
              <a:defRPr sz="2000"/>
            </a:lvl5pPr>
            <a:lvl6pPr marL="2250959" indent="0">
              <a:buNone/>
              <a:defRPr sz="2000"/>
            </a:lvl6pPr>
            <a:lvl7pPr marL="2701165" indent="0">
              <a:buNone/>
              <a:defRPr sz="2000"/>
            </a:lvl7pPr>
            <a:lvl8pPr marL="3151354" indent="0">
              <a:buNone/>
              <a:defRPr sz="2000"/>
            </a:lvl8pPr>
            <a:lvl9pPr marL="3601558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0193" indent="0">
              <a:buNone/>
              <a:defRPr sz="1100"/>
            </a:lvl2pPr>
            <a:lvl3pPr marL="900388" indent="0">
              <a:buNone/>
              <a:defRPr sz="900"/>
            </a:lvl3pPr>
            <a:lvl4pPr marL="1350583" indent="0">
              <a:buNone/>
              <a:defRPr sz="900"/>
            </a:lvl4pPr>
            <a:lvl5pPr marL="1800786" indent="0">
              <a:buNone/>
              <a:defRPr sz="900"/>
            </a:lvl5pPr>
            <a:lvl6pPr marL="2250959" indent="0">
              <a:buNone/>
              <a:defRPr sz="900"/>
            </a:lvl6pPr>
            <a:lvl7pPr marL="2701165" indent="0">
              <a:buNone/>
              <a:defRPr sz="900"/>
            </a:lvl7pPr>
            <a:lvl8pPr marL="3151354" indent="0">
              <a:buNone/>
              <a:defRPr sz="900"/>
            </a:lvl8pPr>
            <a:lvl9pPr marL="3601558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9BA41CC1-1C77-4BD9-8D30-36B04DABDC9B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205E7FA4-A86E-4B07-BE70-E1C3FA17CC65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917028"/>
      </p:ext>
    </p:extLst>
  </p:cSld>
  <p:clrMapOvr>
    <a:masterClrMapping/>
  </p:clrMapOvr>
</p:sldLayout>
</file>

<file path=ppt/slideLayouts/slideLayout3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8D09C900-3B3C-46ED-AAA2-3C515FDD42F0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381B4541-92A8-4A14-8942-0006E885EE7B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757550"/>
      </p:ext>
    </p:extLst>
  </p:cSld>
  <p:clrMapOvr>
    <a:masterClrMapping/>
  </p:clrMapOvr>
</p:sldLayout>
</file>

<file path=ppt/slideLayouts/slideLayout3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805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805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C1D0AAF8-CEC1-4269-BFDA-56AAF918C385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EE8C9DB6-A205-4F87-8ABA-C3C23FE6B34C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239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752976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710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71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545772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3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86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29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728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16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59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02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45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6068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8627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432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8864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2967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7728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1611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6593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0256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54580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8916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2968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579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3236" indent="0">
              <a:buNone/>
              <a:defRPr sz="2000" b="1"/>
            </a:lvl2pPr>
            <a:lvl3pPr marL="886460" indent="0">
              <a:buNone/>
              <a:defRPr sz="1900" b="1"/>
            </a:lvl3pPr>
            <a:lvl4pPr marL="1329673" indent="0">
              <a:buNone/>
              <a:defRPr sz="1700" b="1"/>
            </a:lvl4pPr>
            <a:lvl5pPr marL="1772896" indent="0">
              <a:buNone/>
              <a:defRPr sz="1700" b="1"/>
            </a:lvl5pPr>
            <a:lvl6pPr marL="2216117" indent="0">
              <a:buNone/>
              <a:defRPr sz="1700" b="1"/>
            </a:lvl6pPr>
            <a:lvl7pPr marL="2659347" indent="0">
              <a:buNone/>
              <a:defRPr sz="1700" b="1"/>
            </a:lvl7pPr>
            <a:lvl8pPr marL="3102560" indent="0">
              <a:buNone/>
              <a:defRPr sz="1700" b="1"/>
            </a:lvl8pPr>
            <a:lvl9pPr marL="3545803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579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40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3236" indent="0">
              <a:buNone/>
              <a:defRPr sz="2000" b="1"/>
            </a:lvl2pPr>
            <a:lvl3pPr marL="886460" indent="0">
              <a:buNone/>
              <a:defRPr sz="1900" b="1"/>
            </a:lvl3pPr>
            <a:lvl4pPr marL="1329673" indent="0">
              <a:buNone/>
              <a:defRPr sz="1700" b="1"/>
            </a:lvl4pPr>
            <a:lvl5pPr marL="1772896" indent="0">
              <a:buNone/>
              <a:defRPr sz="1700" b="1"/>
            </a:lvl5pPr>
            <a:lvl6pPr marL="2216117" indent="0">
              <a:buNone/>
              <a:defRPr sz="1700" b="1"/>
            </a:lvl6pPr>
            <a:lvl7pPr marL="2659347" indent="0">
              <a:buNone/>
              <a:defRPr sz="1700" b="1"/>
            </a:lvl7pPr>
            <a:lvl8pPr marL="3102560" indent="0">
              <a:buNone/>
              <a:defRPr sz="1700" b="1"/>
            </a:lvl8pPr>
            <a:lvl9pPr marL="3545803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40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6558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082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63828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43236" indent="0">
              <a:buNone/>
              <a:defRPr sz="1100"/>
            </a:lvl2pPr>
            <a:lvl3pPr marL="886460" indent="0">
              <a:buNone/>
              <a:defRPr sz="900"/>
            </a:lvl3pPr>
            <a:lvl4pPr marL="1329673" indent="0">
              <a:buNone/>
              <a:defRPr sz="900"/>
            </a:lvl4pPr>
            <a:lvl5pPr marL="1772896" indent="0">
              <a:buNone/>
              <a:defRPr sz="900"/>
            </a:lvl5pPr>
            <a:lvl6pPr marL="2216117" indent="0">
              <a:buNone/>
              <a:defRPr sz="900"/>
            </a:lvl6pPr>
            <a:lvl7pPr marL="2659347" indent="0">
              <a:buNone/>
              <a:defRPr sz="900"/>
            </a:lvl7pPr>
            <a:lvl8pPr marL="3102560" indent="0">
              <a:buNone/>
              <a:defRPr sz="900"/>
            </a:lvl8pPr>
            <a:lvl9pPr marL="3545803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5430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937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43236" indent="0">
              <a:buNone/>
              <a:defRPr sz="2800"/>
            </a:lvl2pPr>
            <a:lvl3pPr marL="886460" indent="0">
              <a:buNone/>
              <a:defRPr sz="2400"/>
            </a:lvl3pPr>
            <a:lvl4pPr marL="1329673" indent="0">
              <a:buNone/>
              <a:defRPr sz="2000"/>
            </a:lvl4pPr>
            <a:lvl5pPr marL="1772896" indent="0">
              <a:buNone/>
              <a:defRPr sz="2000"/>
            </a:lvl5pPr>
            <a:lvl6pPr marL="2216117" indent="0">
              <a:buNone/>
              <a:defRPr sz="2000"/>
            </a:lvl6pPr>
            <a:lvl7pPr marL="2659347" indent="0">
              <a:buNone/>
              <a:defRPr sz="2000"/>
            </a:lvl7pPr>
            <a:lvl8pPr marL="3102560" indent="0">
              <a:buNone/>
              <a:defRPr sz="2000"/>
            </a:lvl8pPr>
            <a:lvl9pPr marL="3545803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43236" indent="0">
              <a:buNone/>
              <a:defRPr sz="1100"/>
            </a:lvl2pPr>
            <a:lvl3pPr marL="886460" indent="0">
              <a:buNone/>
              <a:defRPr sz="900"/>
            </a:lvl3pPr>
            <a:lvl4pPr marL="1329673" indent="0">
              <a:buNone/>
              <a:defRPr sz="900"/>
            </a:lvl4pPr>
            <a:lvl5pPr marL="1772896" indent="0">
              <a:buNone/>
              <a:defRPr sz="900"/>
            </a:lvl5pPr>
            <a:lvl6pPr marL="2216117" indent="0">
              <a:buNone/>
              <a:defRPr sz="900"/>
            </a:lvl6pPr>
            <a:lvl7pPr marL="2659347" indent="0">
              <a:buNone/>
              <a:defRPr sz="900"/>
            </a:lvl7pPr>
            <a:lvl8pPr marL="3102560" indent="0">
              <a:buNone/>
              <a:defRPr sz="900"/>
            </a:lvl8pPr>
            <a:lvl9pPr marL="3545803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51373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7228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974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974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9613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0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5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0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4487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09510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0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04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06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08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10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13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51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01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42171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72748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6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030" indent="0">
              <a:buNone/>
              <a:defRPr sz="2000" b="1"/>
            </a:lvl2pPr>
            <a:lvl3pPr marL="910046" indent="0">
              <a:buNone/>
              <a:defRPr sz="1900" b="1"/>
            </a:lvl3pPr>
            <a:lvl4pPr marL="1365060" indent="0">
              <a:buNone/>
              <a:defRPr sz="1700" b="1"/>
            </a:lvl4pPr>
            <a:lvl5pPr marL="1820083" indent="0">
              <a:buNone/>
              <a:defRPr sz="1700" b="1"/>
            </a:lvl5pPr>
            <a:lvl6pPr marL="2275107" indent="0">
              <a:buNone/>
              <a:defRPr sz="1700" b="1"/>
            </a:lvl6pPr>
            <a:lvl7pPr marL="2730130" indent="0">
              <a:buNone/>
              <a:defRPr sz="1700" b="1"/>
            </a:lvl7pPr>
            <a:lvl8pPr marL="3185149" indent="0">
              <a:buNone/>
              <a:defRPr sz="1700" b="1"/>
            </a:lvl8pPr>
            <a:lvl9pPr marL="3640172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6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4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030" indent="0">
              <a:buNone/>
              <a:defRPr sz="2000" b="1"/>
            </a:lvl2pPr>
            <a:lvl3pPr marL="910046" indent="0">
              <a:buNone/>
              <a:defRPr sz="1900" b="1"/>
            </a:lvl3pPr>
            <a:lvl4pPr marL="1365060" indent="0">
              <a:buNone/>
              <a:defRPr sz="1700" b="1"/>
            </a:lvl4pPr>
            <a:lvl5pPr marL="1820083" indent="0">
              <a:buNone/>
              <a:defRPr sz="1700" b="1"/>
            </a:lvl5pPr>
            <a:lvl6pPr marL="2275107" indent="0">
              <a:buNone/>
              <a:defRPr sz="1700" b="1"/>
            </a:lvl6pPr>
            <a:lvl7pPr marL="2730130" indent="0">
              <a:buNone/>
              <a:defRPr sz="1700" b="1"/>
            </a:lvl7pPr>
            <a:lvl8pPr marL="3185149" indent="0">
              <a:buNone/>
              <a:defRPr sz="1700" b="1"/>
            </a:lvl8pPr>
            <a:lvl9pPr marL="3640172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4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877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80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164" indent="0">
              <a:buNone/>
              <a:defRPr sz="2000" b="1"/>
            </a:lvl2pPr>
            <a:lvl3pPr marL="908313" indent="0">
              <a:buNone/>
              <a:defRPr sz="1900" b="1"/>
            </a:lvl3pPr>
            <a:lvl4pPr marL="1362459" indent="0">
              <a:buNone/>
              <a:defRPr sz="1700" b="1"/>
            </a:lvl4pPr>
            <a:lvl5pPr marL="1816616" indent="0">
              <a:buNone/>
              <a:defRPr sz="1700" b="1"/>
            </a:lvl5pPr>
            <a:lvl6pPr marL="2270757" indent="0">
              <a:buNone/>
              <a:defRPr sz="1700" b="1"/>
            </a:lvl6pPr>
            <a:lvl7pPr marL="2724919" indent="0">
              <a:buNone/>
              <a:defRPr sz="1700" b="1"/>
            </a:lvl7pPr>
            <a:lvl8pPr marL="3179066" indent="0">
              <a:buNone/>
              <a:defRPr sz="1700" b="1"/>
            </a:lvl8pPr>
            <a:lvl9pPr marL="3633226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80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10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164" indent="0">
              <a:buNone/>
              <a:defRPr sz="2000" b="1"/>
            </a:lvl2pPr>
            <a:lvl3pPr marL="908313" indent="0">
              <a:buNone/>
              <a:defRPr sz="1900" b="1"/>
            </a:lvl3pPr>
            <a:lvl4pPr marL="1362459" indent="0">
              <a:buNone/>
              <a:defRPr sz="1700" b="1"/>
            </a:lvl4pPr>
            <a:lvl5pPr marL="1816616" indent="0">
              <a:buNone/>
              <a:defRPr sz="1700" b="1"/>
            </a:lvl5pPr>
            <a:lvl6pPr marL="2270757" indent="0">
              <a:buNone/>
              <a:defRPr sz="1700" b="1"/>
            </a:lvl6pPr>
            <a:lvl7pPr marL="2724919" indent="0">
              <a:buNone/>
              <a:defRPr sz="1700" b="1"/>
            </a:lvl7pPr>
            <a:lvl8pPr marL="3179066" indent="0">
              <a:buNone/>
              <a:defRPr sz="1700" b="1"/>
            </a:lvl8pPr>
            <a:lvl9pPr marL="3633226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10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099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0416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030" indent="0">
              <a:buNone/>
              <a:defRPr sz="1100"/>
            </a:lvl2pPr>
            <a:lvl3pPr marL="910046" indent="0">
              <a:buNone/>
              <a:defRPr sz="900"/>
            </a:lvl3pPr>
            <a:lvl4pPr marL="1365060" indent="0">
              <a:buNone/>
              <a:defRPr sz="900"/>
            </a:lvl4pPr>
            <a:lvl5pPr marL="1820083" indent="0">
              <a:buNone/>
              <a:defRPr sz="900"/>
            </a:lvl5pPr>
            <a:lvl6pPr marL="2275107" indent="0">
              <a:buNone/>
              <a:defRPr sz="900"/>
            </a:lvl6pPr>
            <a:lvl7pPr marL="2730130" indent="0">
              <a:buNone/>
              <a:defRPr sz="900"/>
            </a:lvl7pPr>
            <a:lvl8pPr marL="3185149" indent="0">
              <a:buNone/>
              <a:defRPr sz="900"/>
            </a:lvl8pPr>
            <a:lvl9pPr marL="3640172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06657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51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5030" indent="0">
              <a:buNone/>
              <a:defRPr sz="2800"/>
            </a:lvl2pPr>
            <a:lvl3pPr marL="910046" indent="0">
              <a:buNone/>
              <a:defRPr sz="2400"/>
            </a:lvl3pPr>
            <a:lvl4pPr marL="1365060" indent="0">
              <a:buNone/>
              <a:defRPr sz="2000"/>
            </a:lvl4pPr>
            <a:lvl5pPr marL="1820083" indent="0">
              <a:buNone/>
              <a:defRPr sz="2000"/>
            </a:lvl5pPr>
            <a:lvl6pPr marL="2275107" indent="0">
              <a:buNone/>
              <a:defRPr sz="2000"/>
            </a:lvl6pPr>
            <a:lvl7pPr marL="2730130" indent="0">
              <a:buNone/>
              <a:defRPr sz="2000"/>
            </a:lvl7pPr>
            <a:lvl8pPr marL="3185149" indent="0">
              <a:buNone/>
              <a:defRPr sz="2000"/>
            </a:lvl8pPr>
            <a:lvl9pPr marL="3640172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030" indent="0">
              <a:buNone/>
              <a:defRPr sz="1100"/>
            </a:lvl2pPr>
            <a:lvl3pPr marL="910046" indent="0">
              <a:buNone/>
              <a:defRPr sz="900"/>
            </a:lvl3pPr>
            <a:lvl4pPr marL="1365060" indent="0">
              <a:buNone/>
              <a:defRPr sz="900"/>
            </a:lvl4pPr>
            <a:lvl5pPr marL="1820083" indent="0">
              <a:buNone/>
              <a:defRPr sz="900"/>
            </a:lvl5pPr>
            <a:lvl6pPr marL="2275107" indent="0">
              <a:buNone/>
              <a:defRPr sz="900"/>
            </a:lvl6pPr>
            <a:lvl7pPr marL="2730130" indent="0">
              <a:buNone/>
              <a:defRPr sz="900"/>
            </a:lvl7pPr>
            <a:lvl8pPr marL="3185149" indent="0">
              <a:buNone/>
              <a:defRPr sz="900"/>
            </a:lvl8pPr>
            <a:lvl9pPr marL="3640172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703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84008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9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9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64707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8040585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6123586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439678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3065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75647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4937892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4448882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010188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1926955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3950430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6387437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2021849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3395457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02053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4663670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4391300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4113273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0811482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721718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8755366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3983964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3998164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3815832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31916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4164" indent="0">
              <a:buNone/>
              <a:defRPr sz="1100"/>
            </a:lvl2pPr>
            <a:lvl3pPr marL="908313" indent="0">
              <a:buNone/>
              <a:defRPr sz="900"/>
            </a:lvl3pPr>
            <a:lvl4pPr marL="1362459" indent="0">
              <a:buNone/>
              <a:defRPr sz="900"/>
            </a:lvl4pPr>
            <a:lvl5pPr marL="1816616" indent="0">
              <a:buNone/>
              <a:defRPr sz="900"/>
            </a:lvl5pPr>
            <a:lvl6pPr marL="2270757" indent="0">
              <a:buNone/>
              <a:defRPr sz="900"/>
            </a:lvl6pPr>
            <a:lvl7pPr marL="2724919" indent="0">
              <a:buNone/>
              <a:defRPr sz="900"/>
            </a:lvl7pPr>
            <a:lvl8pPr marL="3179066" indent="0">
              <a:buNone/>
              <a:defRPr sz="900"/>
            </a:lvl8pPr>
            <a:lvl9pPr marL="3633226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2028953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3611391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8397498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1324117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2398059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2121966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5896439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5448392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9435421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770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72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4164" indent="0">
              <a:buNone/>
              <a:defRPr sz="2800"/>
            </a:lvl2pPr>
            <a:lvl3pPr marL="908313" indent="0">
              <a:buNone/>
              <a:defRPr sz="2400"/>
            </a:lvl3pPr>
            <a:lvl4pPr marL="1362459" indent="0">
              <a:buNone/>
              <a:defRPr sz="2000"/>
            </a:lvl4pPr>
            <a:lvl5pPr marL="1816616" indent="0">
              <a:buNone/>
              <a:defRPr sz="2000"/>
            </a:lvl5pPr>
            <a:lvl6pPr marL="2270757" indent="0">
              <a:buNone/>
              <a:defRPr sz="2000"/>
            </a:lvl6pPr>
            <a:lvl7pPr marL="2724919" indent="0">
              <a:buNone/>
              <a:defRPr sz="2000"/>
            </a:lvl7pPr>
            <a:lvl8pPr marL="3179066" indent="0">
              <a:buNone/>
              <a:defRPr sz="2000"/>
            </a:lvl8pPr>
            <a:lvl9pPr marL="3633226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4164" indent="0">
              <a:buNone/>
              <a:defRPr sz="1100"/>
            </a:lvl2pPr>
            <a:lvl3pPr marL="908313" indent="0">
              <a:buNone/>
              <a:defRPr sz="900"/>
            </a:lvl3pPr>
            <a:lvl4pPr marL="1362459" indent="0">
              <a:buNone/>
              <a:defRPr sz="900"/>
            </a:lvl4pPr>
            <a:lvl5pPr marL="1816616" indent="0">
              <a:buNone/>
              <a:defRPr sz="900"/>
            </a:lvl5pPr>
            <a:lvl6pPr marL="2270757" indent="0">
              <a:buNone/>
              <a:defRPr sz="900"/>
            </a:lvl6pPr>
            <a:lvl7pPr marL="2724919" indent="0">
              <a:buNone/>
              <a:defRPr sz="900"/>
            </a:lvl7pPr>
            <a:lvl8pPr marL="3179066" indent="0">
              <a:buNone/>
              <a:defRPr sz="900"/>
            </a:lvl8pPr>
            <a:lvl9pPr marL="3633226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23456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72375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57858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264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69327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33731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30933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67704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73975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545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45.xml"/><Relationship Id="rId3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8.xml"/><Relationship Id="rId6" Type="http://schemas.openxmlformats.org/officeDocument/2006/relationships/slideLayout" Target="../slideLayouts/slideLayout149.xml"/><Relationship Id="rId7" Type="http://schemas.openxmlformats.org/officeDocument/2006/relationships/slideLayout" Target="../slideLayouts/slideLayout150.xml"/><Relationship Id="rId8" Type="http://schemas.openxmlformats.org/officeDocument/2006/relationships/slideLayout" Target="../slideLayouts/slideLayout151.xml"/><Relationship Id="rId9" Type="http://schemas.openxmlformats.org/officeDocument/2006/relationships/slideLayout" Target="../slideLayouts/slideLayout152.xml"/><Relationship Id="rId10" Type="http://schemas.openxmlformats.org/officeDocument/2006/relationships/slideLayout" Target="../slideLayouts/slideLayout153.xml"/><Relationship Id="rId11" Type="http://schemas.openxmlformats.org/officeDocument/2006/relationships/slideLayout" Target="../slideLayouts/slideLayout154.xml"/><Relationship Id="rId12" Type="http://schemas.openxmlformats.org/officeDocument/2006/relationships/theme" Target="../theme/theme14.xml"/></Relationships>
</file>

<file path=ppt/slideMasters/_rels/slideMaster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55.xml"/><Relationship Id="rId2" Type="http://schemas.openxmlformats.org/officeDocument/2006/relationships/slideLayout" Target="../slideLayouts/slideLayout156.xml"/><Relationship Id="rId3" Type="http://schemas.openxmlformats.org/officeDocument/2006/relationships/slideLayout" Target="../slideLayouts/slideLayout157.xml"/><Relationship Id="rId4" Type="http://schemas.openxmlformats.org/officeDocument/2006/relationships/slideLayout" Target="../slideLayouts/slideLayout158.xml"/><Relationship Id="rId5" Type="http://schemas.openxmlformats.org/officeDocument/2006/relationships/slideLayout" Target="../slideLayouts/slideLayout159.xml"/><Relationship Id="rId6" Type="http://schemas.openxmlformats.org/officeDocument/2006/relationships/slideLayout" Target="../slideLayouts/slideLayout160.xml"/><Relationship Id="rId7" Type="http://schemas.openxmlformats.org/officeDocument/2006/relationships/slideLayout" Target="../slideLayouts/slideLayout161.xml"/><Relationship Id="rId8" Type="http://schemas.openxmlformats.org/officeDocument/2006/relationships/slideLayout" Target="../slideLayouts/slideLayout162.xml"/><Relationship Id="rId9" Type="http://schemas.openxmlformats.org/officeDocument/2006/relationships/slideLayout" Target="../slideLayouts/slideLayout163.xml"/><Relationship Id="rId10" Type="http://schemas.openxmlformats.org/officeDocument/2006/relationships/slideLayout" Target="../slideLayouts/slideLayout164.xml"/><Relationship Id="rId11" Type="http://schemas.openxmlformats.org/officeDocument/2006/relationships/slideLayout" Target="../slideLayouts/slideLayout165.xml"/><Relationship Id="rId12" Type="http://schemas.openxmlformats.org/officeDocument/2006/relationships/theme" Target="../theme/theme15.xml"/></Relationships>
</file>

<file path=ppt/slideMasters/_rels/slideMaster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66.xml"/><Relationship Id="rId2" Type="http://schemas.openxmlformats.org/officeDocument/2006/relationships/slideLayout" Target="../slideLayouts/slideLayout167.xml"/><Relationship Id="rId3" Type="http://schemas.openxmlformats.org/officeDocument/2006/relationships/slideLayout" Target="../slideLayouts/slideLayout168.xml"/><Relationship Id="rId4" Type="http://schemas.openxmlformats.org/officeDocument/2006/relationships/slideLayout" Target="../slideLayouts/slideLayout169.xml"/><Relationship Id="rId5" Type="http://schemas.openxmlformats.org/officeDocument/2006/relationships/slideLayout" Target="../slideLayouts/slideLayout170.xml"/><Relationship Id="rId6" Type="http://schemas.openxmlformats.org/officeDocument/2006/relationships/slideLayout" Target="../slideLayouts/slideLayout171.xml"/><Relationship Id="rId7" Type="http://schemas.openxmlformats.org/officeDocument/2006/relationships/slideLayout" Target="../slideLayouts/slideLayout172.xml"/><Relationship Id="rId8" Type="http://schemas.openxmlformats.org/officeDocument/2006/relationships/slideLayout" Target="../slideLayouts/slideLayout173.xml"/><Relationship Id="rId9" Type="http://schemas.openxmlformats.org/officeDocument/2006/relationships/slideLayout" Target="../slideLayouts/slideLayout174.xml"/><Relationship Id="rId10" Type="http://schemas.openxmlformats.org/officeDocument/2006/relationships/slideLayout" Target="../slideLayouts/slideLayout175.xml"/><Relationship Id="rId11" Type="http://schemas.openxmlformats.org/officeDocument/2006/relationships/slideLayout" Target="../slideLayouts/slideLayout176.xml"/><Relationship Id="rId12" Type="http://schemas.openxmlformats.org/officeDocument/2006/relationships/theme" Target="../theme/theme16.xml"/></Relationships>
</file>

<file path=ppt/slideMasters/_rels/slideMaster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77.xml"/><Relationship Id="rId2" Type="http://schemas.openxmlformats.org/officeDocument/2006/relationships/slideLayout" Target="../slideLayouts/slideLayout178.xml"/><Relationship Id="rId3" Type="http://schemas.openxmlformats.org/officeDocument/2006/relationships/slideLayout" Target="../slideLayouts/slideLayout179.xml"/><Relationship Id="rId4" Type="http://schemas.openxmlformats.org/officeDocument/2006/relationships/slideLayout" Target="../slideLayouts/slideLayout180.xml"/><Relationship Id="rId5" Type="http://schemas.openxmlformats.org/officeDocument/2006/relationships/slideLayout" Target="../slideLayouts/slideLayout181.xml"/><Relationship Id="rId6" Type="http://schemas.openxmlformats.org/officeDocument/2006/relationships/slideLayout" Target="../slideLayouts/slideLayout182.xml"/><Relationship Id="rId7" Type="http://schemas.openxmlformats.org/officeDocument/2006/relationships/slideLayout" Target="../slideLayouts/slideLayout183.xml"/><Relationship Id="rId8" Type="http://schemas.openxmlformats.org/officeDocument/2006/relationships/slideLayout" Target="../slideLayouts/slideLayout184.xml"/><Relationship Id="rId9" Type="http://schemas.openxmlformats.org/officeDocument/2006/relationships/slideLayout" Target="../slideLayouts/slideLayout185.xml"/><Relationship Id="rId10" Type="http://schemas.openxmlformats.org/officeDocument/2006/relationships/slideLayout" Target="../slideLayouts/slideLayout186.xml"/><Relationship Id="rId11" Type="http://schemas.openxmlformats.org/officeDocument/2006/relationships/slideLayout" Target="../slideLayouts/slideLayout187.xml"/><Relationship Id="rId12" Type="http://schemas.openxmlformats.org/officeDocument/2006/relationships/theme" Target="../theme/theme17.xml"/></Relationships>
</file>

<file path=ppt/slideMasters/_rels/slideMaster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89.xml"/><Relationship Id="rId3" Type="http://schemas.openxmlformats.org/officeDocument/2006/relationships/slideLayout" Target="../slideLayouts/slideLayout190.xml"/><Relationship Id="rId4" Type="http://schemas.openxmlformats.org/officeDocument/2006/relationships/slideLayout" Target="../slideLayouts/slideLayout191.xml"/><Relationship Id="rId5" Type="http://schemas.openxmlformats.org/officeDocument/2006/relationships/slideLayout" Target="../slideLayouts/slideLayout192.xml"/><Relationship Id="rId6" Type="http://schemas.openxmlformats.org/officeDocument/2006/relationships/slideLayout" Target="../slideLayouts/slideLayout193.xml"/><Relationship Id="rId7" Type="http://schemas.openxmlformats.org/officeDocument/2006/relationships/slideLayout" Target="../slideLayouts/slideLayout194.xml"/><Relationship Id="rId8" Type="http://schemas.openxmlformats.org/officeDocument/2006/relationships/slideLayout" Target="../slideLayouts/slideLayout195.xml"/><Relationship Id="rId9" Type="http://schemas.openxmlformats.org/officeDocument/2006/relationships/slideLayout" Target="../slideLayouts/slideLayout196.xml"/><Relationship Id="rId10" Type="http://schemas.openxmlformats.org/officeDocument/2006/relationships/slideLayout" Target="../slideLayouts/slideLayout197.xml"/><Relationship Id="rId11" Type="http://schemas.openxmlformats.org/officeDocument/2006/relationships/slideLayout" Target="../slideLayouts/slideLayout198.xml"/><Relationship Id="rId12" Type="http://schemas.openxmlformats.org/officeDocument/2006/relationships/theme" Target="../theme/theme18.xml"/></Relationships>
</file>

<file path=ppt/slideMasters/_rels/slideMaster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99.xml"/><Relationship Id="rId2" Type="http://schemas.openxmlformats.org/officeDocument/2006/relationships/slideLayout" Target="../slideLayouts/slideLayout200.xml"/><Relationship Id="rId3" Type="http://schemas.openxmlformats.org/officeDocument/2006/relationships/slideLayout" Target="../slideLayouts/slideLayout201.xml"/><Relationship Id="rId4" Type="http://schemas.openxmlformats.org/officeDocument/2006/relationships/slideLayout" Target="../slideLayouts/slideLayout202.xml"/><Relationship Id="rId5" Type="http://schemas.openxmlformats.org/officeDocument/2006/relationships/slideLayout" Target="../slideLayouts/slideLayout203.xml"/><Relationship Id="rId6" Type="http://schemas.openxmlformats.org/officeDocument/2006/relationships/slideLayout" Target="../slideLayouts/slideLayout204.xml"/><Relationship Id="rId7" Type="http://schemas.openxmlformats.org/officeDocument/2006/relationships/slideLayout" Target="../slideLayouts/slideLayout205.xml"/><Relationship Id="rId8" Type="http://schemas.openxmlformats.org/officeDocument/2006/relationships/slideLayout" Target="../slideLayouts/slideLayout206.xml"/><Relationship Id="rId9" Type="http://schemas.openxmlformats.org/officeDocument/2006/relationships/slideLayout" Target="../slideLayouts/slideLayout207.xml"/><Relationship Id="rId10" Type="http://schemas.openxmlformats.org/officeDocument/2006/relationships/slideLayout" Target="../slideLayouts/slideLayout208.xml"/><Relationship Id="rId11" Type="http://schemas.openxmlformats.org/officeDocument/2006/relationships/slideLayout" Target="../slideLayouts/slideLayout209.xml"/><Relationship Id="rId12" Type="http://schemas.openxmlformats.org/officeDocument/2006/relationships/theme" Target="../theme/theme19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10.xml"/><Relationship Id="rId2" Type="http://schemas.openxmlformats.org/officeDocument/2006/relationships/slideLayout" Target="../slideLayouts/slideLayout211.xml"/><Relationship Id="rId3" Type="http://schemas.openxmlformats.org/officeDocument/2006/relationships/slideLayout" Target="../slideLayouts/slideLayout212.xml"/><Relationship Id="rId4" Type="http://schemas.openxmlformats.org/officeDocument/2006/relationships/slideLayout" Target="../slideLayouts/slideLayout213.xml"/><Relationship Id="rId5" Type="http://schemas.openxmlformats.org/officeDocument/2006/relationships/slideLayout" Target="../slideLayouts/slideLayout214.xml"/><Relationship Id="rId6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6.xml"/><Relationship Id="rId8" Type="http://schemas.openxmlformats.org/officeDocument/2006/relationships/slideLayout" Target="../slideLayouts/slideLayout217.xml"/><Relationship Id="rId9" Type="http://schemas.openxmlformats.org/officeDocument/2006/relationships/slideLayout" Target="../slideLayouts/slideLayout218.xml"/><Relationship Id="rId10" Type="http://schemas.openxmlformats.org/officeDocument/2006/relationships/slideLayout" Target="../slideLayouts/slideLayout219.xml"/><Relationship Id="rId11" Type="http://schemas.openxmlformats.org/officeDocument/2006/relationships/slideLayout" Target="../slideLayouts/slideLayout220.xml"/><Relationship Id="rId12" Type="http://schemas.openxmlformats.org/officeDocument/2006/relationships/theme" Target="../theme/theme20.xml"/></Relationships>
</file>

<file path=ppt/slideMasters/_rels/slideMaster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21.xml"/><Relationship Id="rId2" Type="http://schemas.openxmlformats.org/officeDocument/2006/relationships/slideLayout" Target="../slideLayouts/slideLayout222.xml"/><Relationship Id="rId3" Type="http://schemas.openxmlformats.org/officeDocument/2006/relationships/slideLayout" Target="../slideLayouts/slideLayout223.xml"/><Relationship Id="rId4" Type="http://schemas.openxmlformats.org/officeDocument/2006/relationships/slideLayout" Target="../slideLayouts/slideLayout224.xml"/><Relationship Id="rId5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26.xml"/><Relationship Id="rId7" Type="http://schemas.openxmlformats.org/officeDocument/2006/relationships/slideLayout" Target="../slideLayouts/slideLayout227.xml"/><Relationship Id="rId8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1.xml"/><Relationship Id="rId12" Type="http://schemas.openxmlformats.org/officeDocument/2006/relationships/theme" Target="../theme/theme21.xml"/></Relationships>
</file>

<file path=ppt/slideMasters/_rels/slideMaster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2.xml"/><Relationship Id="rId2" Type="http://schemas.openxmlformats.org/officeDocument/2006/relationships/slideLayout" Target="../slideLayouts/slideLayout233.xml"/><Relationship Id="rId3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36.xml"/><Relationship Id="rId6" Type="http://schemas.openxmlformats.org/officeDocument/2006/relationships/slideLayout" Target="../slideLayouts/slideLayout237.xml"/><Relationship Id="rId7" Type="http://schemas.openxmlformats.org/officeDocument/2006/relationships/slideLayout" Target="../slideLayouts/slideLayout238.xml"/><Relationship Id="rId8" Type="http://schemas.openxmlformats.org/officeDocument/2006/relationships/slideLayout" Target="../slideLayouts/slideLayout239.xml"/><Relationship Id="rId9" Type="http://schemas.openxmlformats.org/officeDocument/2006/relationships/slideLayout" Target="../slideLayouts/slideLayout240.xml"/><Relationship Id="rId10" Type="http://schemas.openxmlformats.org/officeDocument/2006/relationships/slideLayout" Target="../slideLayouts/slideLayout241.xml"/><Relationship Id="rId11" Type="http://schemas.openxmlformats.org/officeDocument/2006/relationships/slideLayout" Target="../slideLayouts/slideLayout242.xml"/><Relationship Id="rId12" Type="http://schemas.openxmlformats.org/officeDocument/2006/relationships/theme" Target="../theme/theme22.xml"/></Relationships>
</file>

<file path=ppt/slideMasters/_rels/slideMaster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43.xml"/><Relationship Id="rId2" Type="http://schemas.openxmlformats.org/officeDocument/2006/relationships/slideLayout" Target="../slideLayouts/slideLayout244.xml"/><Relationship Id="rId3" Type="http://schemas.openxmlformats.org/officeDocument/2006/relationships/slideLayout" Target="../slideLayouts/slideLayout245.xml"/><Relationship Id="rId4" Type="http://schemas.openxmlformats.org/officeDocument/2006/relationships/slideLayout" Target="../slideLayouts/slideLayout246.xml"/><Relationship Id="rId5" Type="http://schemas.openxmlformats.org/officeDocument/2006/relationships/slideLayout" Target="../slideLayouts/slideLayout247.xml"/><Relationship Id="rId6" Type="http://schemas.openxmlformats.org/officeDocument/2006/relationships/slideLayout" Target="../slideLayouts/slideLayout248.xml"/><Relationship Id="rId7" Type="http://schemas.openxmlformats.org/officeDocument/2006/relationships/slideLayout" Target="../slideLayouts/slideLayout249.xml"/><Relationship Id="rId8" Type="http://schemas.openxmlformats.org/officeDocument/2006/relationships/slideLayout" Target="../slideLayouts/slideLayout250.xml"/><Relationship Id="rId9" Type="http://schemas.openxmlformats.org/officeDocument/2006/relationships/slideLayout" Target="../slideLayouts/slideLayout251.xml"/><Relationship Id="rId10" Type="http://schemas.openxmlformats.org/officeDocument/2006/relationships/slideLayout" Target="../slideLayouts/slideLayout252.xml"/><Relationship Id="rId11" Type="http://schemas.openxmlformats.org/officeDocument/2006/relationships/slideLayout" Target="../slideLayouts/slideLayout253.xml"/><Relationship Id="rId12" Type="http://schemas.openxmlformats.org/officeDocument/2006/relationships/theme" Target="../theme/theme23.xml"/></Relationships>
</file>

<file path=ppt/slideMasters/_rels/slideMaster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54.xml"/><Relationship Id="rId2" Type="http://schemas.openxmlformats.org/officeDocument/2006/relationships/slideLayout" Target="../slideLayouts/slideLayout255.xml"/><Relationship Id="rId3" Type="http://schemas.openxmlformats.org/officeDocument/2006/relationships/slideLayout" Target="../slideLayouts/slideLayout256.xml"/><Relationship Id="rId4" Type="http://schemas.openxmlformats.org/officeDocument/2006/relationships/slideLayout" Target="../slideLayouts/slideLayout257.xml"/><Relationship Id="rId5" Type="http://schemas.openxmlformats.org/officeDocument/2006/relationships/slideLayout" Target="../slideLayouts/slideLayout258.xml"/><Relationship Id="rId6" Type="http://schemas.openxmlformats.org/officeDocument/2006/relationships/slideLayout" Target="../slideLayouts/slideLayout259.xml"/><Relationship Id="rId7" Type="http://schemas.openxmlformats.org/officeDocument/2006/relationships/slideLayout" Target="../slideLayouts/slideLayout260.xml"/><Relationship Id="rId8" Type="http://schemas.openxmlformats.org/officeDocument/2006/relationships/slideLayout" Target="../slideLayouts/slideLayout261.xml"/><Relationship Id="rId9" Type="http://schemas.openxmlformats.org/officeDocument/2006/relationships/slideLayout" Target="../slideLayouts/slideLayout262.xml"/><Relationship Id="rId10" Type="http://schemas.openxmlformats.org/officeDocument/2006/relationships/slideLayout" Target="../slideLayouts/slideLayout263.xml"/><Relationship Id="rId11" Type="http://schemas.openxmlformats.org/officeDocument/2006/relationships/slideLayout" Target="../slideLayouts/slideLayout264.xml"/><Relationship Id="rId12" Type="http://schemas.openxmlformats.org/officeDocument/2006/relationships/theme" Target="../theme/theme24.xml"/></Relationships>
</file>

<file path=ppt/slideMasters/_rels/slideMaster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65.xml"/><Relationship Id="rId2" Type="http://schemas.openxmlformats.org/officeDocument/2006/relationships/slideLayout" Target="../slideLayouts/slideLayout266.xml"/><Relationship Id="rId3" Type="http://schemas.openxmlformats.org/officeDocument/2006/relationships/slideLayout" Target="../slideLayouts/slideLayout267.xml"/><Relationship Id="rId4" Type="http://schemas.openxmlformats.org/officeDocument/2006/relationships/slideLayout" Target="../slideLayouts/slideLayout268.xml"/><Relationship Id="rId5" Type="http://schemas.openxmlformats.org/officeDocument/2006/relationships/slideLayout" Target="../slideLayouts/slideLayout269.xml"/><Relationship Id="rId6" Type="http://schemas.openxmlformats.org/officeDocument/2006/relationships/slideLayout" Target="../slideLayouts/slideLayout270.xml"/><Relationship Id="rId7" Type="http://schemas.openxmlformats.org/officeDocument/2006/relationships/slideLayout" Target="../slideLayouts/slideLayout271.xml"/><Relationship Id="rId8" Type="http://schemas.openxmlformats.org/officeDocument/2006/relationships/slideLayout" Target="../slideLayouts/slideLayout272.xml"/><Relationship Id="rId9" Type="http://schemas.openxmlformats.org/officeDocument/2006/relationships/slideLayout" Target="../slideLayouts/slideLayout273.xml"/><Relationship Id="rId10" Type="http://schemas.openxmlformats.org/officeDocument/2006/relationships/slideLayout" Target="../slideLayouts/slideLayout274.xml"/><Relationship Id="rId11" Type="http://schemas.openxmlformats.org/officeDocument/2006/relationships/slideLayout" Target="../slideLayouts/slideLayout275.xml"/><Relationship Id="rId12" Type="http://schemas.openxmlformats.org/officeDocument/2006/relationships/theme" Target="../theme/theme25.xml"/></Relationships>
</file>

<file path=ppt/slideMasters/_rels/slideMaster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76.xml"/><Relationship Id="rId2" Type="http://schemas.openxmlformats.org/officeDocument/2006/relationships/slideLayout" Target="../slideLayouts/slideLayout277.xml"/><Relationship Id="rId3" Type="http://schemas.openxmlformats.org/officeDocument/2006/relationships/slideLayout" Target="../slideLayouts/slideLayout278.xml"/><Relationship Id="rId4" Type="http://schemas.openxmlformats.org/officeDocument/2006/relationships/slideLayout" Target="../slideLayouts/slideLayout279.xml"/><Relationship Id="rId5" Type="http://schemas.openxmlformats.org/officeDocument/2006/relationships/slideLayout" Target="../slideLayouts/slideLayout280.xml"/><Relationship Id="rId6" Type="http://schemas.openxmlformats.org/officeDocument/2006/relationships/slideLayout" Target="../slideLayouts/slideLayout281.xml"/><Relationship Id="rId7" Type="http://schemas.openxmlformats.org/officeDocument/2006/relationships/slideLayout" Target="../slideLayouts/slideLayout282.xml"/><Relationship Id="rId8" Type="http://schemas.openxmlformats.org/officeDocument/2006/relationships/slideLayout" Target="../slideLayouts/slideLayout283.xml"/><Relationship Id="rId9" Type="http://schemas.openxmlformats.org/officeDocument/2006/relationships/slideLayout" Target="../slideLayouts/slideLayout284.xml"/><Relationship Id="rId10" Type="http://schemas.openxmlformats.org/officeDocument/2006/relationships/slideLayout" Target="../slideLayouts/slideLayout285.xml"/><Relationship Id="rId11" Type="http://schemas.openxmlformats.org/officeDocument/2006/relationships/slideLayout" Target="../slideLayouts/slideLayout286.xml"/><Relationship Id="rId12" Type="http://schemas.openxmlformats.org/officeDocument/2006/relationships/theme" Target="../theme/theme26.xml"/></Relationships>
</file>

<file path=ppt/slideMasters/_rels/slideMaster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87.xml"/><Relationship Id="rId2" Type="http://schemas.openxmlformats.org/officeDocument/2006/relationships/slideLayout" Target="../slideLayouts/slideLayout288.xml"/><Relationship Id="rId3" Type="http://schemas.openxmlformats.org/officeDocument/2006/relationships/slideLayout" Target="../slideLayouts/slideLayout289.xml"/><Relationship Id="rId4" Type="http://schemas.openxmlformats.org/officeDocument/2006/relationships/slideLayout" Target="../slideLayouts/slideLayout290.xml"/><Relationship Id="rId5" Type="http://schemas.openxmlformats.org/officeDocument/2006/relationships/slideLayout" Target="../slideLayouts/slideLayout291.xml"/><Relationship Id="rId6" Type="http://schemas.openxmlformats.org/officeDocument/2006/relationships/slideLayout" Target="../slideLayouts/slideLayout292.xml"/><Relationship Id="rId7" Type="http://schemas.openxmlformats.org/officeDocument/2006/relationships/slideLayout" Target="../slideLayouts/slideLayout293.xml"/><Relationship Id="rId8" Type="http://schemas.openxmlformats.org/officeDocument/2006/relationships/slideLayout" Target="../slideLayouts/slideLayout294.xml"/><Relationship Id="rId9" Type="http://schemas.openxmlformats.org/officeDocument/2006/relationships/slideLayout" Target="../slideLayouts/slideLayout295.xml"/><Relationship Id="rId10" Type="http://schemas.openxmlformats.org/officeDocument/2006/relationships/slideLayout" Target="../slideLayouts/slideLayout296.xml"/><Relationship Id="rId11" Type="http://schemas.openxmlformats.org/officeDocument/2006/relationships/slideLayout" Target="../slideLayouts/slideLayout297.xml"/><Relationship Id="rId12" Type="http://schemas.openxmlformats.org/officeDocument/2006/relationships/theme" Target="../theme/theme27.xml"/></Relationships>
</file>

<file path=ppt/slideMasters/_rels/slideMaster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98.xml"/><Relationship Id="rId2" Type="http://schemas.openxmlformats.org/officeDocument/2006/relationships/slideLayout" Target="../slideLayouts/slideLayout299.xml"/><Relationship Id="rId3" Type="http://schemas.openxmlformats.org/officeDocument/2006/relationships/slideLayout" Target="../slideLayouts/slideLayout300.xml"/><Relationship Id="rId4" Type="http://schemas.openxmlformats.org/officeDocument/2006/relationships/slideLayout" Target="../slideLayouts/slideLayout301.xml"/><Relationship Id="rId5" Type="http://schemas.openxmlformats.org/officeDocument/2006/relationships/slideLayout" Target="../slideLayouts/slideLayout302.xml"/><Relationship Id="rId6" Type="http://schemas.openxmlformats.org/officeDocument/2006/relationships/slideLayout" Target="../slideLayouts/slideLayout303.xml"/><Relationship Id="rId7" Type="http://schemas.openxmlformats.org/officeDocument/2006/relationships/slideLayout" Target="../slideLayouts/slideLayout304.xml"/><Relationship Id="rId8" Type="http://schemas.openxmlformats.org/officeDocument/2006/relationships/slideLayout" Target="../slideLayouts/slideLayout305.xml"/><Relationship Id="rId9" Type="http://schemas.openxmlformats.org/officeDocument/2006/relationships/slideLayout" Target="../slideLayouts/slideLayout306.xml"/><Relationship Id="rId10" Type="http://schemas.openxmlformats.org/officeDocument/2006/relationships/slideLayout" Target="../slideLayouts/slideLayout307.xml"/><Relationship Id="rId11" Type="http://schemas.openxmlformats.org/officeDocument/2006/relationships/slideLayout" Target="../slideLayouts/slideLayout308.xml"/><Relationship Id="rId12" Type="http://schemas.openxmlformats.org/officeDocument/2006/relationships/theme" Target="../theme/theme28.xml"/></Relationships>
</file>

<file path=ppt/slideMasters/_rels/slideMaster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09.xml"/><Relationship Id="rId2" Type="http://schemas.openxmlformats.org/officeDocument/2006/relationships/slideLayout" Target="../slideLayouts/slideLayout310.xml"/><Relationship Id="rId3" Type="http://schemas.openxmlformats.org/officeDocument/2006/relationships/slideLayout" Target="../slideLayouts/slideLayout311.xml"/><Relationship Id="rId4" Type="http://schemas.openxmlformats.org/officeDocument/2006/relationships/slideLayout" Target="../slideLayouts/slideLayout312.xml"/><Relationship Id="rId5" Type="http://schemas.openxmlformats.org/officeDocument/2006/relationships/slideLayout" Target="../slideLayouts/slideLayout313.xml"/><Relationship Id="rId6" Type="http://schemas.openxmlformats.org/officeDocument/2006/relationships/slideLayout" Target="../slideLayouts/slideLayout314.xml"/><Relationship Id="rId7" Type="http://schemas.openxmlformats.org/officeDocument/2006/relationships/slideLayout" Target="../slideLayouts/slideLayout315.xml"/><Relationship Id="rId8" Type="http://schemas.openxmlformats.org/officeDocument/2006/relationships/slideLayout" Target="../slideLayouts/slideLayout316.xml"/><Relationship Id="rId9" Type="http://schemas.openxmlformats.org/officeDocument/2006/relationships/slideLayout" Target="../slideLayouts/slideLayout317.xml"/><Relationship Id="rId10" Type="http://schemas.openxmlformats.org/officeDocument/2006/relationships/slideLayout" Target="../slideLayouts/slideLayout318.xml"/><Relationship Id="rId11" Type="http://schemas.openxmlformats.org/officeDocument/2006/relationships/slideLayout" Target="../slideLayouts/slideLayout319.xml"/><Relationship Id="rId12" Type="http://schemas.openxmlformats.org/officeDocument/2006/relationships/theme" Target="../theme/theme29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817" tIns="45409" rIns="90817" bIns="454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817" tIns="45409" rIns="90817" bIns="454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4164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0831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62459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1661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7995" indent="-283841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5380" indent="-227054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89536" indent="-227054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3690" indent="-227054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97833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1995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06150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0302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4164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08313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2459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1661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0757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24919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7906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3322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6424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62055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92320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3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22" r:id="rId10"/>
    <p:sldLayoutId id="2147484023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0378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7" r:id="rId1"/>
    <p:sldLayoutId id="2147484038" r:id="rId2"/>
    <p:sldLayoutId id="2147484039" r:id="rId3"/>
    <p:sldLayoutId id="2147484040" r:id="rId4"/>
    <p:sldLayoutId id="2147484041" r:id="rId5"/>
    <p:sldLayoutId id="2147484042" r:id="rId6"/>
    <p:sldLayoutId id="2147484043" r:id="rId7"/>
    <p:sldLayoutId id="2147484044" r:id="rId8"/>
    <p:sldLayoutId id="2147484045" r:id="rId9"/>
    <p:sldLayoutId id="2147484046" r:id="rId10"/>
    <p:sldLayoutId id="2147484047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01057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  <p:sldLayoutId id="2147484050" r:id="rId2"/>
    <p:sldLayoutId id="2147484051" r:id="rId3"/>
    <p:sldLayoutId id="2147484052" r:id="rId4"/>
    <p:sldLayoutId id="2147484053" r:id="rId5"/>
    <p:sldLayoutId id="2147484054" r:id="rId6"/>
    <p:sldLayoutId id="2147484055" r:id="rId7"/>
    <p:sldLayoutId id="2147484056" r:id="rId8"/>
    <p:sldLayoutId id="2147484057" r:id="rId9"/>
    <p:sldLayoutId id="2147484058" r:id="rId10"/>
    <p:sldLayoutId id="2147484059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5089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75" r:id="rId2"/>
    <p:sldLayoutId id="2147484076" r:id="rId3"/>
    <p:sldLayoutId id="2147484077" r:id="rId4"/>
    <p:sldLayoutId id="2147484078" r:id="rId5"/>
    <p:sldLayoutId id="2147484079" r:id="rId6"/>
    <p:sldLayoutId id="2147484080" r:id="rId7"/>
    <p:sldLayoutId id="2147484081" r:id="rId8"/>
    <p:sldLayoutId id="2147484082" r:id="rId9"/>
    <p:sldLayoutId id="2147484083" r:id="rId10"/>
    <p:sldLayoutId id="2147484084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87216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8" r:id="rId1"/>
    <p:sldLayoutId id="2147484099" r:id="rId2"/>
    <p:sldLayoutId id="2147484100" r:id="rId3"/>
    <p:sldLayoutId id="2147484101" r:id="rId4"/>
    <p:sldLayoutId id="2147484102" r:id="rId5"/>
    <p:sldLayoutId id="2147484103" r:id="rId6"/>
    <p:sldLayoutId id="2147484104" r:id="rId7"/>
    <p:sldLayoutId id="2147484105" r:id="rId8"/>
    <p:sldLayoutId id="2147484106" r:id="rId9"/>
    <p:sldLayoutId id="2147484107" r:id="rId10"/>
    <p:sldLayoutId id="2147484108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93937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0" r:id="rId1"/>
    <p:sldLayoutId id="2147484111" r:id="rId2"/>
    <p:sldLayoutId id="2147484112" r:id="rId3"/>
    <p:sldLayoutId id="2147484113" r:id="rId4"/>
    <p:sldLayoutId id="2147484114" r:id="rId5"/>
    <p:sldLayoutId id="2147484115" r:id="rId6"/>
    <p:sldLayoutId id="2147484116" r:id="rId7"/>
    <p:sldLayoutId id="2147484117" r:id="rId8"/>
    <p:sldLayoutId id="2147484118" r:id="rId9"/>
    <p:sldLayoutId id="2147484119" r:id="rId10"/>
    <p:sldLayoutId id="2147484120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07658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28" r:id="rId7"/>
    <p:sldLayoutId id="2147484129" r:id="rId8"/>
    <p:sldLayoutId id="2147484130" r:id="rId9"/>
    <p:sldLayoutId id="2147484131" r:id="rId10"/>
    <p:sldLayoutId id="2147484132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2285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4" r:id="rId1"/>
    <p:sldLayoutId id="2147484135" r:id="rId2"/>
    <p:sldLayoutId id="2147484136" r:id="rId3"/>
    <p:sldLayoutId id="2147484137" r:id="rId4"/>
    <p:sldLayoutId id="2147484138" r:id="rId5"/>
    <p:sldLayoutId id="2147484139" r:id="rId6"/>
    <p:sldLayoutId id="2147484140" r:id="rId7"/>
    <p:sldLayoutId id="2147484141" r:id="rId8"/>
    <p:sldLayoutId id="2147484142" r:id="rId9"/>
    <p:sldLayoutId id="2147484143" r:id="rId10"/>
    <p:sldLayoutId id="2147484144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817" tIns="45409" rIns="90817" bIns="454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817" tIns="45409" rIns="90817" bIns="454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4164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0831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62459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1661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7995" indent="-283841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5380" indent="-227054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89536" indent="-227054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3690" indent="-227054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97833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1995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06150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0302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4164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08313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2459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1661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0757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24919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7906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3322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41550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61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67" r:id="rId9"/>
    <p:sldLayoutId id="2147484168" r:id="rId10"/>
    <p:sldLayoutId id="2147484169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3735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1" r:id="rId1"/>
    <p:sldLayoutId id="2147484172" r:id="rId2"/>
    <p:sldLayoutId id="2147484173" r:id="rId3"/>
    <p:sldLayoutId id="2147484174" r:id="rId4"/>
    <p:sldLayoutId id="2147484175" r:id="rId5"/>
    <p:sldLayoutId id="2147484176" r:id="rId6"/>
    <p:sldLayoutId id="2147484177" r:id="rId7"/>
    <p:sldLayoutId id="2147484178" r:id="rId8"/>
    <p:sldLayoutId id="2147484179" r:id="rId9"/>
    <p:sldLayoutId id="2147484180" r:id="rId10"/>
    <p:sldLayoutId id="2147484181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80032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3" r:id="rId1"/>
    <p:sldLayoutId id="2147484184" r:id="rId2"/>
    <p:sldLayoutId id="2147484185" r:id="rId3"/>
    <p:sldLayoutId id="2147484186" r:id="rId4"/>
    <p:sldLayoutId id="2147484187" r:id="rId5"/>
    <p:sldLayoutId id="2147484188" r:id="rId6"/>
    <p:sldLayoutId id="2147484189" r:id="rId7"/>
    <p:sldLayoutId id="2147484190" r:id="rId8"/>
    <p:sldLayoutId id="2147484191" r:id="rId9"/>
    <p:sldLayoutId id="2147484192" r:id="rId10"/>
    <p:sldLayoutId id="2147484193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33749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  <p:sldLayoutId id="2147484220" r:id="rId2"/>
    <p:sldLayoutId id="2147484221" r:id="rId3"/>
    <p:sldLayoutId id="2147484222" r:id="rId4"/>
    <p:sldLayoutId id="2147484223" r:id="rId5"/>
    <p:sldLayoutId id="2147484224" r:id="rId6"/>
    <p:sldLayoutId id="2147484225" r:id="rId7"/>
    <p:sldLayoutId id="2147484226" r:id="rId8"/>
    <p:sldLayoutId id="2147484227" r:id="rId9"/>
    <p:sldLayoutId id="2147484228" r:id="rId10"/>
    <p:sldLayoutId id="2147484229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61716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1" r:id="rId1"/>
    <p:sldLayoutId id="2147484232" r:id="rId2"/>
    <p:sldLayoutId id="2147484233" r:id="rId3"/>
    <p:sldLayoutId id="2147484234" r:id="rId4"/>
    <p:sldLayoutId id="2147484235" r:id="rId5"/>
    <p:sldLayoutId id="2147484236" r:id="rId6"/>
    <p:sldLayoutId id="2147484237" r:id="rId7"/>
    <p:sldLayoutId id="2147484238" r:id="rId8"/>
    <p:sldLayoutId id="2147484239" r:id="rId9"/>
    <p:sldLayoutId id="2147484240" r:id="rId10"/>
    <p:sldLayoutId id="2147484241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73228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25" tIns="45512" rIns="91025" bIns="455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25" tIns="45512" rIns="91025" bIns="455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9221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8" r:id="rId1"/>
    <p:sldLayoutId id="2147484269" r:id="rId2"/>
    <p:sldLayoutId id="2147484270" r:id="rId3"/>
    <p:sldLayoutId id="2147484271" r:id="rId4"/>
    <p:sldLayoutId id="2147484272" r:id="rId5"/>
    <p:sldLayoutId id="2147484273" r:id="rId6"/>
    <p:sldLayoutId id="2147484274" r:id="rId7"/>
    <p:sldLayoutId id="2147484275" r:id="rId8"/>
    <p:sldLayoutId id="2147484276" r:id="rId9"/>
    <p:sldLayoutId id="2147484277" r:id="rId10"/>
    <p:sldLayoutId id="2147484278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5175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0335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6549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0664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0634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0" r:id="rId1"/>
    <p:sldLayoutId id="2147484281" r:id="rId2"/>
    <p:sldLayoutId id="2147484282" r:id="rId3"/>
    <p:sldLayoutId id="2147484283" r:id="rId4"/>
    <p:sldLayoutId id="2147484284" r:id="rId5"/>
    <p:sldLayoutId id="2147484285" r:id="rId6"/>
    <p:sldLayoutId id="2147484286" r:id="rId7"/>
    <p:sldLayoutId id="2147484287" r:id="rId8"/>
    <p:sldLayoutId id="2147484288" r:id="rId9"/>
    <p:sldLayoutId id="2147484289" r:id="rId10"/>
    <p:sldLayoutId id="2147484290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51391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2" r:id="rId1"/>
    <p:sldLayoutId id="2147484293" r:id="rId2"/>
    <p:sldLayoutId id="2147484294" r:id="rId3"/>
    <p:sldLayoutId id="2147484295" r:id="rId4"/>
    <p:sldLayoutId id="2147484296" r:id="rId5"/>
    <p:sldLayoutId id="2147484297" r:id="rId6"/>
    <p:sldLayoutId id="2147484298" r:id="rId7"/>
    <p:sldLayoutId id="2147484299" r:id="rId8"/>
    <p:sldLayoutId id="2147484300" r:id="rId9"/>
    <p:sldLayoutId id="2147484301" r:id="rId10"/>
    <p:sldLayoutId id="2147484302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2" tIns="45001" rIns="90002" bIns="450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2" tIns="45001" rIns="90002" bIns="450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444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  <p:sldLayoutId id="2147484323" r:id="rId8"/>
    <p:sldLayoutId id="2147484324" r:id="rId9"/>
    <p:sldLayoutId id="2147484325" r:id="rId10"/>
    <p:sldLayoutId id="2147484326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019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00388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5058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0078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73" indent="-281387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25485" indent="-22505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75684" indent="-2250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25866" indent="-22505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76059" indent="-225050" algn="l" defTabSz="90038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26261" indent="-225050" algn="l" defTabSz="90038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76454" indent="-225050" algn="l" defTabSz="90038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26657" indent="-225050" algn="l" defTabSz="90038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0193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00388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50583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786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50959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01165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51354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01558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0817" tIns="45409" rIns="90817" bIns="45409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0817" tIns="45409" rIns="90817" bIns="45409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0056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r" defTabSz="908313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08313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7995" indent="-283841" algn="l" defTabSz="908313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5380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89536" indent="-227054" algn="l" defTabSz="908313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3690" indent="-227054" algn="l" defTabSz="908313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97833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1995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06150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0302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4164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08313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2459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1661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0757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24919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7906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3322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619" tIns="44275" rIns="88619" bIns="442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619" tIns="44275" rIns="88619" bIns="442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5684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4323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88646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2967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77289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20254" indent="-277031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08068" indent="-221593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51283" indent="-221593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4500" indent="-221593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37737" indent="-221593" algn="l" defTabSz="88646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880960" indent="-221593" algn="l" defTabSz="88646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24181" indent="-221593" algn="l" defTabSz="88646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767429" indent="-221593" algn="l" defTabSz="88646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43236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86460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29673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72896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16117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659347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02560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545803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995" tIns="45497" rIns="90995" bIns="454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995" tIns="45497" rIns="90995" bIns="45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0477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503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004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6506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008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404" indent="-284385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556" indent="-227493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2580" indent="-227493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7601" indent="-227493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2611" indent="-227493" algn="l" defTabSz="91004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7640" indent="-227493" algn="l" defTabSz="91004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2661" indent="-227493" algn="l" defTabSz="91004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7682" indent="-227493" algn="l" defTabSz="91004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030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046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060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083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107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130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5149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0172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62828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1736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28964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25" tIns="45512" rIns="91025" bIns="455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25" tIns="45512" rIns="91025" bIns="455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07459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5175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0335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6549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0664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讃美歌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１２番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052517"/>
            <a:ext cx="9144000" cy="4525962"/>
          </a:xfrm>
        </p:spPr>
        <p:txBody>
          <a:bodyPr/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① 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諸人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こぞり</a:t>
            </a:r>
            <a:r>
              <a:rPr kumimoji="1" lang="ja-JP" altLang="en-US" sz="4400" dirty="0" err="1" smtClean="0">
                <a:solidFill>
                  <a:schemeClr val="bg1"/>
                </a:solidFill>
              </a:rPr>
              <a:t>て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　むかえまつれ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</a:rPr>
              <a:t>　久しく待ちにし　主は</a:t>
            </a:r>
            <a:r>
              <a:rPr lang="ja-JP" altLang="en-US" sz="4400" dirty="0" err="1" smtClean="0">
                <a:solidFill>
                  <a:schemeClr val="bg1"/>
                </a:solidFill>
              </a:rPr>
              <a:t>来ま</a:t>
            </a:r>
            <a:r>
              <a:rPr lang="ja-JP" altLang="en-US" sz="4400" dirty="0" smtClean="0">
                <a:solidFill>
                  <a:schemeClr val="bg1"/>
                </a:solidFill>
              </a:rPr>
              <a:t>せり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>
                <a:solidFill>
                  <a:schemeClr val="bg1"/>
                </a:solidFill>
              </a:rPr>
              <a:t>　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</a:rPr>
              <a:t>主</a:t>
            </a:r>
            <a:r>
              <a:rPr lang="ja-JP" altLang="en-US" sz="4400" dirty="0">
                <a:solidFill>
                  <a:schemeClr val="bg1"/>
                </a:solidFill>
              </a:rPr>
              <a:t>は</a:t>
            </a:r>
            <a:r>
              <a:rPr lang="ja-JP" altLang="en-US" sz="4400" dirty="0" err="1">
                <a:solidFill>
                  <a:schemeClr val="bg1"/>
                </a:solidFill>
              </a:rPr>
              <a:t>来ま</a:t>
            </a:r>
            <a:r>
              <a:rPr lang="ja-JP" altLang="en-US" sz="4400" dirty="0">
                <a:solidFill>
                  <a:schemeClr val="bg1"/>
                </a:solidFill>
              </a:rPr>
              <a:t>せり　主は、主は来ませり</a:t>
            </a:r>
          </a:p>
          <a:p>
            <a:pPr>
              <a:buNone/>
            </a:pPr>
            <a:endParaRPr kumimoji="1"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88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ja-JP" altLang="en-US" dirty="0"/>
              <a:t>讃美歌</a:t>
            </a:r>
            <a:r>
              <a:rPr lang="en-US" altLang="ja-JP" dirty="0"/>
              <a:t>1</a:t>
            </a:r>
            <a:r>
              <a:rPr lang="ja-JP" altLang="en-US" dirty="0"/>
              <a:t>１２番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052517"/>
            <a:ext cx="9144000" cy="4525962"/>
          </a:xfrm>
        </p:spPr>
        <p:txBody>
          <a:bodyPr/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② 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悪魔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のひとや</a:t>
            </a:r>
            <a:r>
              <a:rPr kumimoji="1" lang="ja-JP" altLang="en-US" sz="4400" dirty="0" err="1" smtClean="0">
                <a:solidFill>
                  <a:schemeClr val="bg1"/>
                </a:solidFill>
              </a:rPr>
              <a:t>を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　</a:t>
            </a:r>
            <a:r>
              <a:rPr lang="ja-JP" altLang="en-US" sz="4400" dirty="0">
                <a:solidFill>
                  <a:schemeClr val="bg1"/>
                </a:solidFill>
              </a:rPr>
              <a:t>打ち砕き</a:t>
            </a:r>
            <a:r>
              <a:rPr lang="ja-JP" altLang="en-US" sz="4400" dirty="0" err="1">
                <a:solidFill>
                  <a:schemeClr val="bg1"/>
                </a:solidFill>
              </a:rPr>
              <a:t>て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</a:rPr>
              <a:t>　とりこをはなつと　主は</a:t>
            </a:r>
            <a:r>
              <a:rPr lang="ja-JP" altLang="en-US" sz="4400" dirty="0" err="1" smtClean="0">
                <a:solidFill>
                  <a:schemeClr val="bg1"/>
                </a:solidFill>
              </a:rPr>
              <a:t>来ま</a:t>
            </a:r>
            <a:r>
              <a:rPr lang="ja-JP" altLang="en-US" sz="4400" dirty="0" smtClean="0">
                <a:solidFill>
                  <a:schemeClr val="bg1"/>
                </a:solidFill>
              </a:rPr>
              <a:t>せ</a:t>
            </a:r>
            <a:r>
              <a:rPr lang="ja-JP" altLang="en-US" sz="4400" dirty="0">
                <a:solidFill>
                  <a:schemeClr val="bg1"/>
                </a:solidFill>
              </a:rPr>
              <a:t>り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>
                <a:solidFill>
                  <a:schemeClr val="bg1"/>
                </a:solidFill>
              </a:rPr>
              <a:t>　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　主は</a:t>
            </a:r>
            <a:r>
              <a:rPr kumimoji="1" lang="ja-JP" altLang="en-US" sz="4400" dirty="0" err="1" smtClean="0">
                <a:solidFill>
                  <a:schemeClr val="bg1"/>
                </a:solidFill>
              </a:rPr>
              <a:t>来ま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せり　主は主は来ませり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02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ja-JP" altLang="en-US" dirty="0"/>
              <a:t>讃美歌</a:t>
            </a:r>
            <a:r>
              <a:rPr lang="en-US" altLang="ja-JP" dirty="0"/>
              <a:t>1</a:t>
            </a:r>
            <a:r>
              <a:rPr lang="ja-JP" altLang="en-US" dirty="0"/>
              <a:t>１２番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052517"/>
            <a:ext cx="9144000" cy="4525962"/>
          </a:xfrm>
        </p:spPr>
        <p:txBody>
          <a:bodyPr/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③ 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この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世の闇路を　照らしたもう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</a:rPr>
              <a:t>　</a:t>
            </a:r>
            <a:r>
              <a:rPr lang="ja-JP" altLang="en-US" sz="4400" dirty="0">
                <a:solidFill>
                  <a:schemeClr val="bg1"/>
                </a:solidFill>
              </a:rPr>
              <a:t>妙</a:t>
            </a:r>
            <a:r>
              <a:rPr lang="ja-JP" altLang="en-US" sz="4400" dirty="0" smtClean="0">
                <a:solidFill>
                  <a:schemeClr val="bg1"/>
                </a:solidFill>
              </a:rPr>
              <a:t>なる</a:t>
            </a:r>
            <a:r>
              <a:rPr lang="ja-JP" altLang="en-US" sz="4400" dirty="0" smtClean="0">
                <a:solidFill>
                  <a:schemeClr val="bg1"/>
                </a:solidFill>
              </a:rPr>
              <a:t>光の　主</a:t>
            </a:r>
            <a:r>
              <a:rPr lang="ja-JP" altLang="en-US" sz="4400" dirty="0">
                <a:solidFill>
                  <a:schemeClr val="bg1"/>
                </a:solidFill>
              </a:rPr>
              <a:t>は</a:t>
            </a:r>
            <a:r>
              <a:rPr lang="ja-JP" altLang="en-US" sz="4400" dirty="0" err="1" smtClean="0">
                <a:solidFill>
                  <a:schemeClr val="bg1"/>
                </a:solidFill>
              </a:rPr>
              <a:t>来ませ</a:t>
            </a:r>
            <a:r>
              <a:rPr lang="ja-JP" altLang="en-US" sz="4400" dirty="0" smtClean="0">
                <a:solidFill>
                  <a:schemeClr val="bg1"/>
                </a:solidFill>
              </a:rPr>
              <a:t>リ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</a:rPr>
              <a:t>主</a:t>
            </a:r>
            <a:r>
              <a:rPr lang="ja-JP" altLang="en-US" sz="4400" dirty="0">
                <a:solidFill>
                  <a:schemeClr val="bg1"/>
                </a:solidFill>
              </a:rPr>
              <a:t>は</a:t>
            </a:r>
            <a:r>
              <a:rPr lang="ja-JP" altLang="en-US" sz="4400" dirty="0" err="1">
                <a:solidFill>
                  <a:schemeClr val="bg1"/>
                </a:solidFill>
              </a:rPr>
              <a:t>来ま</a:t>
            </a:r>
            <a:r>
              <a:rPr lang="ja-JP" altLang="en-US" sz="4400" dirty="0">
                <a:solidFill>
                  <a:schemeClr val="bg1"/>
                </a:solidFill>
              </a:rPr>
              <a:t>せり　主は、主は来ませり</a:t>
            </a:r>
          </a:p>
          <a:p>
            <a:pPr>
              <a:buNone/>
            </a:pP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>
                <a:solidFill>
                  <a:schemeClr val="bg1"/>
                </a:solidFill>
              </a:rPr>
              <a:t>　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　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15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ja-JP" altLang="en-US" dirty="0"/>
              <a:t>讃美歌</a:t>
            </a:r>
            <a:r>
              <a:rPr lang="en-US" altLang="ja-JP" dirty="0"/>
              <a:t>1</a:t>
            </a:r>
            <a:r>
              <a:rPr lang="ja-JP" altLang="en-US" dirty="0"/>
              <a:t>１２番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052517"/>
            <a:ext cx="9144000" cy="4525962"/>
          </a:xfrm>
        </p:spPr>
        <p:txBody>
          <a:bodyPr/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④ 萎</a:t>
            </a:r>
            <a:r>
              <a:rPr lang="en-US" altLang="ja-JP" sz="3600" dirty="0" smtClean="0">
                <a:solidFill>
                  <a:schemeClr val="bg1"/>
                </a:solidFill>
              </a:rPr>
              <a:t>(</a:t>
            </a:r>
            <a:r>
              <a:rPr lang="ja-JP" altLang="en-US" sz="3600" dirty="0" smtClean="0">
                <a:solidFill>
                  <a:schemeClr val="bg1"/>
                </a:solidFill>
              </a:rPr>
              <a:t>しぼ</a:t>
            </a:r>
            <a:r>
              <a:rPr lang="en-US" altLang="ja-JP" sz="3600" dirty="0" smtClean="0">
                <a:solidFill>
                  <a:schemeClr val="bg1"/>
                </a:solidFill>
              </a:rPr>
              <a:t>)</a:t>
            </a:r>
            <a:r>
              <a:rPr kumimoji="1" lang="ja-JP" altLang="en-US" sz="4400" dirty="0" err="1" smtClean="0">
                <a:solidFill>
                  <a:schemeClr val="bg1"/>
                </a:solidFill>
              </a:rPr>
              <a:t>める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心の　花を咲かせ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</a:rPr>
              <a:t>　恵みの</a:t>
            </a:r>
            <a:r>
              <a:rPr lang="ja-JP" altLang="en-US" sz="4400" dirty="0" smtClean="0">
                <a:solidFill>
                  <a:schemeClr val="bg1"/>
                </a:solidFill>
              </a:rPr>
              <a:t>露</a:t>
            </a:r>
            <a:r>
              <a:rPr lang="ja-JP" altLang="en-US" sz="4400" dirty="0" smtClean="0">
                <a:solidFill>
                  <a:schemeClr val="bg1"/>
                </a:solidFill>
              </a:rPr>
              <a:t>置</a:t>
            </a:r>
            <a:r>
              <a:rPr lang="ja-JP" altLang="en-US" sz="4400" dirty="0" smtClean="0">
                <a:solidFill>
                  <a:schemeClr val="bg1"/>
                </a:solidFill>
              </a:rPr>
              <a:t>く</a:t>
            </a:r>
            <a:r>
              <a:rPr lang="ja-JP" altLang="en-US" sz="4400" dirty="0" smtClean="0">
                <a:solidFill>
                  <a:schemeClr val="bg1"/>
                </a:solidFill>
              </a:rPr>
              <a:t>　主は</a:t>
            </a:r>
            <a:r>
              <a:rPr lang="ja-JP" altLang="en-US" sz="4400" dirty="0" err="1" smtClean="0">
                <a:solidFill>
                  <a:schemeClr val="bg1"/>
                </a:solidFill>
              </a:rPr>
              <a:t>来ま</a:t>
            </a:r>
            <a:r>
              <a:rPr lang="ja-JP" altLang="en-US" sz="4400" dirty="0" smtClean="0">
                <a:solidFill>
                  <a:schemeClr val="bg1"/>
                </a:solidFill>
              </a:rPr>
              <a:t>せ</a:t>
            </a:r>
            <a:r>
              <a:rPr lang="ja-JP" altLang="en-US" sz="4400" dirty="0">
                <a:solidFill>
                  <a:schemeClr val="bg1"/>
                </a:solidFill>
              </a:rPr>
              <a:t>り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>
                <a:solidFill>
                  <a:schemeClr val="bg1"/>
                </a:solidFill>
              </a:rPr>
              <a:t>　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　</a:t>
            </a:r>
            <a:r>
              <a:rPr lang="ja-JP" altLang="en-US" sz="4400" dirty="0">
                <a:solidFill>
                  <a:schemeClr val="bg1"/>
                </a:solidFill>
              </a:rPr>
              <a:t>主は</a:t>
            </a:r>
            <a:r>
              <a:rPr lang="ja-JP" altLang="en-US" sz="4400" dirty="0" err="1">
                <a:solidFill>
                  <a:schemeClr val="bg1"/>
                </a:solidFill>
              </a:rPr>
              <a:t>来</a:t>
            </a:r>
            <a:r>
              <a:rPr lang="ja-JP" altLang="en-US" sz="4400" dirty="0" err="1" smtClean="0">
                <a:solidFill>
                  <a:schemeClr val="bg1"/>
                </a:solidFill>
              </a:rPr>
              <a:t>ま</a:t>
            </a:r>
            <a:r>
              <a:rPr lang="ja-JP" altLang="en-US" sz="4400" dirty="0" smtClean="0">
                <a:solidFill>
                  <a:schemeClr val="bg1"/>
                </a:solidFill>
              </a:rPr>
              <a:t>せ</a:t>
            </a:r>
            <a:r>
              <a:rPr lang="ja-JP" altLang="en-US" sz="4400" dirty="0">
                <a:solidFill>
                  <a:schemeClr val="bg1"/>
                </a:solidFill>
              </a:rPr>
              <a:t>り　主</a:t>
            </a:r>
            <a:r>
              <a:rPr lang="ja-JP" altLang="en-US" sz="4400" dirty="0" smtClean="0">
                <a:solidFill>
                  <a:schemeClr val="bg1"/>
                </a:solidFill>
              </a:rPr>
              <a:t>は、主</a:t>
            </a:r>
            <a:r>
              <a:rPr lang="ja-JP" altLang="en-US" sz="4400" dirty="0">
                <a:solidFill>
                  <a:schemeClr val="bg1"/>
                </a:solidFill>
              </a:rPr>
              <a:t>は来</a:t>
            </a:r>
            <a:r>
              <a:rPr lang="ja-JP" altLang="en-US" sz="4400" dirty="0" smtClean="0">
                <a:solidFill>
                  <a:schemeClr val="bg1"/>
                </a:solidFill>
              </a:rPr>
              <a:t>ませり</a:t>
            </a:r>
            <a:endParaRPr lang="ja-JP" altLang="en-US" sz="4400" dirty="0">
              <a:solidFill>
                <a:schemeClr val="bg1"/>
              </a:solidFill>
            </a:endParaRPr>
          </a:p>
          <a:p>
            <a:pPr>
              <a:buNone/>
            </a:pPr>
            <a:endParaRPr kumimoji="1" lang="ja-JP" alt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12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ja-JP" altLang="en-US" dirty="0"/>
              <a:t>讃美歌</a:t>
            </a:r>
            <a:r>
              <a:rPr lang="en-US" altLang="ja-JP" dirty="0"/>
              <a:t>1</a:t>
            </a:r>
            <a:r>
              <a:rPr lang="ja-JP" altLang="en-US" dirty="0"/>
              <a:t>１２番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052517"/>
            <a:ext cx="9324528" cy="4525962"/>
          </a:xfrm>
        </p:spPr>
        <p:txBody>
          <a:bodyPr/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⑤</a:t>
            </a:r>
            <a:r>
              <a:rPr lang="ja-JP" altLang="en-US" sz="4400" dirty="0">
                <a:solidFill>
                  <a:schemeClr val="bg1"/>
                </a:solidFill>
              </a:rPr>
              <a:t> 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平和の</a:t>
            </a:r>
            <a:r>
              <a:rPr lang="ja-JP" altLang="en-US" sz="4400" dirty="0">
                <a:solidFill>
                  <a:schemeClr val="bg1"/>
                </a:solidFill>
              </a:rPr>
              <a:t>君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なる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　御子を迎え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</a:rPr>
              <a:t>　救い主</a:t>
            </a:r>
            <a:r>
              <a:rPr lang="ja-JP" altLang="en-US" sz="4400" dirty="0" err="1" smtClean="0">
                <a:solidFill>
                  <a:schemeClr val="bg1"/>
                </a:solidFill>
              </a:rPr>
              <a:t>ぞ</a:t>
            </a:r>
            <a:r>
              <a:rPr lang="ja-JP" altLang="en-US" sz="4400" dirty="0" smtClean="0">
                <a:solidFill>
                  <a:schemeClr val="bg1"/>
                </a:solidFill>
              </a:rPr>
              <a:t>と　　</a:t>
            </a:r>
            <a:r>
              <a:rPr lang="ja-JP" altLang="en-US" sz="4400" dirty="0">
                <a:solidFill>
                  <a:schemeClr val="bg1"/>
                </a:solidFill>
              </a:rPr>
              <a:t>誉め称えよ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>
                <a:solidFill>
                  <a:schemeClr val="bg1"/>
                </a:solidFill>
              </a:rPr>
              <a:t>　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　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誉め称えよ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　</a:t>
            </a:r>
            <a:r>
              <a:rPr lang="ja-JP" altLang="en-US" sz="4400" dirty="0">
                <a:solidFill>
                  <a:schemeClr val="bg1"/>
                </a:solidFill>
              </a:rPr>
              <a:t>誉め、誉め称えよ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84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1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1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1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1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1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2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2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2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2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24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2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8.xml><?xml version="1.0" encoding="utf-8"?>
<a:theme xmlns:a="http://schemas.openxmlformats.org/drawingml/2006/main" name="2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9.xml><?xml version="1.0" encoding="utf-8"?>
<a:theme xmlns:a="http://schemas.openxmlformats.org/drawingml/2006/main" name="27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0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9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3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4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rgbClr val="002060"/>
        </a:solidFill>
        <a:ln w="38100">
          <a:solidFill>
            <a:srgbClr val="002060"/>
          </a:solidFill>
          <a:miter lim="800000"/>
          <a:headEnd/>
          <a:tailEnd/>
        </a:ln>
        <a:ex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algn="ctr">
          <a:lnSpc>
            <a:spcPts val="3900"/>
          </a:lnSpc>
          <a:buFontTx/>
          <a:buNone/>
          <a:defRPr sz="3600" dirty="0">
            <a:solidFill>
              <a:schemeClr val="bg1"/>
            </a:solidFill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5142</TotalTime>
  <Words>44</Words>
  <Application>Microsoft Office PowerPoint</Application>
  <PresentationFormat>画面に合わせる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29</vt:i4>
      </vt:variant>
      <vt:variant>
        <vt:lpstr>スライド タイトル</vt:lpstr>
      </vt:variant>
      <vt:variant>
        <vt:i4>5</vt:i4>
      </vt:variant>
    </vt:vector>
  </HeadingPairs>
  <TitlesOfParts>
    <vt:vector size="34" baseType="lpstr">
      <vt:lpstr>Office テーマ</vt:lpstr>
      <vt:lpstr>1_Office テーマ</vt:lpstr>
      <vt:lpstr>11_Office テーマ</vt:lpstr>
      <vt:lpstr>29_Office テーマ</vt:lpstr>
      <vt:lpstr>13_Office テーマ</vt:lpstr>
      <vt:lpstr>2_Office テーマ</vt:lpstr>
      <vt:lpstr>3_Office テーマ</vt:lpstr>
      <vt:lpstr>4_Office テーマ</vt:lpstr>
      <vt:lpstr>14_Office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12_Office テーマ</vt:lpstr>
      <vt:lpstr>15_Office テーマ</vt:lpstr>
      <vt:lpstr>16_Office テーマ</vt:lpstr>
      <vt:lpstr>17_Office テーマ</vt:lpstr>
      <vt:lpstr>18_Office テーマ</vt:lpstr>
      <vt:lpstr>19_Office テーマ</vt:lpstr>
      <vt:lpstr>20_Office テーマ</vt:lpstr>
      <vt:lpstr>21_Office テーマ</vt:lpstr>
      <vt:lpstr>22_Office テーマ</vt:lpstr>
      <vt:lpstr>23_Office テーマ</vt:lpstr>
      <vt:lpstr>24_Office テーマ</vt:lpstr>
      <vt:lpstr>25_Office テーマ</vt:lpstr>
      <vt:lpstr>26_Office テーマ</vt:lpstr>
      <vt:lpstr>27_Office テーマ</vt:lpstr>
      <vt:lpstr>讃美歌1１２番</vt:lpstr>
      <vt:lpstr>讃美歌1１２番</vt:lpstr>
      <vt:lpstr>讃美歌1１２番</vt:lpstr>
      <vt:lpstr>讃美歌1１２番</vt:lpstr>
      <vt:lpstr>讃美歌1１２番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sugitachurch@outlook.jp</cp:lastModifiedBy>
  <cp:revision>726</cp:revision>
  <dcterms:created xsi:type="dcterms:W3CDTF">2006-04-22T13:04:33Z</dcterms:created>
  <dcterms:modified xsi:type="dcterms:W3CDTF">2021-11-28T00:56:15Z</dcterms:modified>
</cp:coreProperties>
</file>