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4"/>
  </p:notesMasterIdLst>
  <p:sldIdLst>
    <p:sldId id="975" r:id="rId12"/>
    <p:sldId id="976" r:id="rId1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975"/>
            <p14:sldId id="97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63" d="100"/>
          <a:sy n="63" d="100"/>
        </p:scale>
        <p:origin x="-2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2018/9/8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45147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2018/9/8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求めて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あなたの　声を求めて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あなたの　顔求めて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　心求めて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みまえに出る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6737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求めて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401049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すべてを　ゆだねて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すべて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ささげて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を　求めて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礼拝します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55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8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求めて</vt:lpstr>
      <vt:lpstr>求めて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一般</cp:lastModifiedBy>
  <cp:revision>322</cp:revision>
  <dcterms:created xsi:type="dcterms:W3CDTF">2006-04-22T13:04:33Z</dcterms:created>
  <dcterms:modified xsi:type="dcterms:W3CDTF">2018-09-08T06:45:33Z</dcterms:modified>
</cp:coreProperties>
</file>