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18"/>
  </p:notesMasterIdLst>
  <p:sldIdLst>
    <p:sldId id="1538" r:id="rId14"/>
    <p:sldId id="1539" r:id="rId15"/>
    <p:sldId id="1587" r:id="rId16"/>
    <p:sldId id="1588" r:id="rId1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538"/>
            <p14:sldId id="1539"/>
            <p14:sldId id="1587"/>
            <p14:sldId id="1588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47" autoAdjust="0"/>
    <p:restoredTop sz="94374" autoAdjust="0"/>
  </p:normalViewPr>
  <p:slideViewPr>
    <p:cSldViewPr>
      <p:cViewPr varScale="1">
        <p:scale>
          <a:sx n="62" d="100"/>
          <a:sy n="62" d="100"/>
        </p:scale>
        <p:origin x="-90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2017/8/6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087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384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384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384288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2017/8/6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2017/8/6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両手いっぱいの愛</a:t>
            </a: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125538"/>
            <a:ext cx="8964487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ある日イェス様に聞いてみたんだ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どれ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くらいぼくを愛しているの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これくらい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かな？　これくらいかな？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イェス様はだまって微笑んでる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1443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両手いっぱいの</a:t>
            </a:r>
            <a:r>
              <a:rPr lang="ja-JP" altLang="en-US" sz="2800" dirty="0" smtClean="0"/>
              <a:t>愛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125538"/>
            <a:ext cx="8964487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もう一度イェス様に聞いてみたんだ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どれ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くらい僕を愛しているの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これくらいかな？　これくらいかな？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イェス様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はやさしく微笑んでいる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8991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両手いっぱいの</a:t>
            </a:r>
            <a:r>
              <a:rPr lang="ja-JP" altLang="en-US" sz="2800" dirty="0" smtClean="0"/>
              <a:t>愛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125538"/>
            <a:ext cx="8964487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ある日イェス様は答えてくれた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静かに両手を広げて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その手のひらにくぎを打たれて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十字架にかかってくださった</a:t>
            </a:r>
          </a:p>
        </p:txBody>
      </p:sp>
    </p:spTree>
    <p:extLst>
      <p:ext uri="{BB962C8B-B14F-4D97-AF65-F5344CB8AC3E}">
        <p14:creationId xmlns:p14="http://schemas.microsoft.com/office/powerpoint/2010/main" val="296645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両手いっぱいの</a:t>
            </a:r>
            <a:r>
              <a:rPr lang="ja-JP" altLang="en-US" sz="2800" dirty="0" smtClean="0"/>
              <a:t>愛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125538"/>
            <a:ext cx="8964487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それは僕の罪のため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ごめんね　ありがとう　イェス様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ごめんね　ありがとう　イェス様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ごめんね　ありがとう　イェス様</a:t>
            </a:r>
          </a:p>
        </p:txBody>
      </p:sp>
    </p:spTree>
    <p:extLst>
      <p:ext uri="{BB962C8B-B14F-4D97-AF65-F5344CB8AC3E}">
        <p14:creationId xmlns:p14="http://schemas.microsoft.com/office/powerpoint/2010/main" val="328581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3665</TotalTime>
  <Words>88</Words>
  <Application>Microsoft Office PowerPoint</Application>
  <PresentationFormat>画面に合わせる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13</vt:i4>
      </vt:variant>
      <vt:variant>
        <vt:lpstr>スライド タイトル</vt:lpstr>
      </vt:variant>
      <vt:variant>
        <vt:i4>4</vt:i4>
      </vt:variant>
    </vt:vector>
  </HeadingPairs>
  <TitlesOfParts>
    <vt:vector size="17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両手いっぱいの愛</vt:lpstr>
      <vt:lpstr>両手いっぱいの愛</vt:lpstr>
      <vt:lpstr>両手いっぱいの愛</vt:lpstr>
      <vt:lpstr>両手いっぱいの愛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652</cp:revision>
  <dcterms:created xsi:type="dcterms:W3CDTF">2006-04-22T13:04:33Z</dcterms:created>
  <dcterms:modified xsi:type="dcterms:W3CDTF">2017-08-06T03:20:13Z</dcterms:modified>
</cp:coreProperties>
</file>