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</p:sldMasterIdLst>
  <p:notesMasterIdLst>
    <p:notesMasterId r:id="rId16"/>
  </p:notesMasterIdLst>
  <p:sldIdLst>
    <p:sldId id="998" r:id="rId12"/>
    <p:sldId id="995" r:id="rId13"/>
    <p:sldId id="997" r:id="rId14"/>
    <p:sldId id="999" r:id="rId1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998"/>
            <p14:sldId id="995"/>
            <p14:sldId id="997"/>
            <p14:sldId id="999"/>
          </p14:sldIdLst>
        </p14:section>
        <p14:section name="タイトルなしのセクション" id="{5B034AC2-C025-4503-AB5D-80BE943406C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91" autoAdjust="0"/>
    <p:restoredTop sz="90929"/>
  </p:normalViewPr>
  <p:slideViewPr>
    <p:cSldViewPr>
      <p:cViewPr varScale="1">
        <p:scale>
          <a:sx n="55" d="100"/>
          <a:sy n="55" d="100"/>
        </p:scale>
        <p:origin x="-2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2016/6/12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r>
              <a:rPr kumimoji="1" lang="ja-JP" altLang="en-US" sz="2800" b="1" dirty="0" smtClean="0">
                <a:latin typeface="+mn-ea"/>
                <a:ea typeface="+mn-ea"/>
              </a:rPr>
              <a:t>わたしたちのこの口は</a:t>
            </a:r>
            <a:r>
              <a:rPr kumimoji="1" lang="en-US" altLang="ja-JP" sz="2800" b="1" dirty="0" smtClean="0">
                <a:latin typeface="+mn-ea"/>
                <a:ea typeface="+mn-ea"/>
              </a:rPr>
              <a:t/>
            </a:r>
            <a:br>
              <a:rPr kumimoji="1" lang="en-US" altLang="ja-JP" sz="2800" b="1" dirty="0" smtClean="0">
                <a:latin typeface="+mn-ea"/>
                <a:ea typeface="+mn-ea"/>
              </a:rPr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23528" y="548680"/>
            <a:ext cx="835292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　わたしたち</a:t>
            </a: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のこの口は　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けがれて</a:t>
            </a: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いるけど</a:t>
            </a:r>
            <a:b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どうか主がこれをきよめて　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賛美</a:t>
            </a: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を授けて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ください</a:t>
            </a: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i="1" dirty="0"/>
              <a:t>　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558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23528" y="566965"/>
            <a:ext cx="835292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偉大なあなたの御名が　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天</a:t>
            </a: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でも地でもあがめられ</a:t>
            </a:r>
            <a:b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主の栄光だけ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が光り輝く</a:t>
            </a: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よう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に</a:t>
            </a: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i="1" dirty="0"/>
              <a:t>　</a:t>
            </a:r>
            <a:endParaRPr lang="ja-JP" alt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r>
              <a:rPr kumimoji="1" lang="ja-JP" altLang="en-US" sz="2800" b="1" dirty="0" smtClean="0">
                <a:latin typeface="+mn-ea"/>
                <a:ea typeface="+mn-ea"/>
              </a:rPr>
              <a:t>わたしたちのこの口は</a:t>
            </a:r>
            <a:r>
              <a:rPr kumimoji="1" lang="en-US" altLang="ja-JP" sz="2800" b="1" dirty="0" smtClean="0">
                <a:latin typeface="+mn-ea"/>
                <a:ea typeface="+mn-ea"/>
              </a:rPr>
              <a:t/>
            </a:r>
            <a:br>
              <a:rPr kumimoji="1" lang="en-US" altLang="ja-JP" sz="2800" b="1" dirty="0" smtClean="0">
                <a:latin typeface="+mn-ea"/>
                <a:ea typeface="+mn-ea"/>
              </a:rPr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2039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23528" y="548680"/>
            <a:ext cx="835292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i="1" dirty="0" smtClean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あなたのその御名は　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いつ</a:t>
            </a: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までもたたえられましょう</a:t>
            </a:r>
            <a:b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わたし</a:t>
            </a: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も主をしたいながら　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心</a:t>
            </a: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ささげてたたえます</a:t>
            </a:r>
            <a:b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r>
              <a:rPr lang="ja-JP" altLang="en-US" i="1" dirty="0"/>
              <a:t>　</a:t>
            </a:r>
            <a:endParaRPr lang="ja-JP" alt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r>
              <a:rPr kumimoji="1" lang="ja-JP" altLang="en-US" sz="2800" b="1" dirty="0" smtClean="0">
                <a:latin typeface="+mn-ea"/>
                <a:ea typeface="+mn-ea"/>
              </a:rPr>
              <a:t>わたしたちのこの口は</a:t>
            </a:r>
            <a:r>
              <a:rPr kumimoji="1" lang="en-US" altLang="ja-JP" sz="2800" b="1" dirty="0" smtClean="0">
                <a:latin typeface="+mn-ea"/>
                <a:ea typeface="+mn-ea"/>
              </a:rPr>
              <a:t/>
            </a:r>
            <a:br>
              <a:rPr kumimoji="1" lang="en-US" altLang="ja-JP" sz="2800" b="1" dirty="0" smtClean="0">
                <a:latin typeface="+mn-ea"/>
                <a:ea typeface="+mn-ea"/>
              </a:rPr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5006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23528" y="548680"/>
            <a:ext cx="8352928" cy="4429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偉大</a:t>
            </a: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なあなたの御名が　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天</a:t>
            </a: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でも地でもあがめられ</a:t>
            </a:r>
            <a:b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主</a:t>
            </a: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の栄光だけ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が光り輝く</a:t>
            </a: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ように</a:t>
            </a:r>
            <a:b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</a:br>
            <a:endParaRPr lang="ja-JP" altLang="en-US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5500"/>
              </a:lnSpc>
              <a:buNone/>
            </a:pPr>
            <a:r>
              <a:rPr lang="ja-JP" altLang="en-US" i="1" dirty="0"/>
              <a:t>　</a:t>
            </a:r>
            <a:endParaRPr lang="ja-JP" alt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r>
              <a:rPr kumimoji="1" lang="ja-JP" altLang="en-US" sz="2800" b="1" dirty="0" smtClean="0">
                <a:latin typeface="+mn-ea"/>
                <a:ea typeface="+mn-ea"/>
              </a:rPr>
              <a:t>わたしたちのこの口は</a:t>
            </a:r>
            <a:r>
              <a:rPr kumimoji="1" lang="en-US" altLang="ja-JP" sz="2800" b="1" dirty="0" smtClean="0">
                <a:latin typeface="+mn-ea"/>
                <a:ea typeface="+mn-ea"/>
              </a:rPr>
              <a:t/>
            </a:r>
            <a:br>
              <a:rPr kumimoji="1" lang="en-US" altLang="ja-JP" sz="2800" b="1" dirty="0" smtClean="0">
                <a:latin typeface="+mn-ea"/>
                <a:ea typeface="+mn-ea"/>
              </a:rPr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0678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2327</TotalTime>
  <Words>0</Words>
  <Application>Microsoft Office PowerPoint</Application>
  <PresentationFormat>画面に合わせる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11</vt:i4>
      </vt:variant>
      <vt:variant>
        <vt:lpstr>スライド タイトル</vt:lpstr>
      </vt:variant>
      <vt:variant>
        <vt:i4>4</vt:i4>
      </vt:variant>
    </vt:vector>
  </HeadingPairs>
  <TitlesOfParts>
    <vt:vector size="15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 わたしたちのこの口は </vt:lpstr>
      <vt:lpstr> わたしたちのこの口は </vt:lpstr>
      <vt:lpstr> わたしたちのこの口は </vt:lpstr>
      <vt:lpstr> わたしたちのこの口は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久保田説子</cp:lastModifiedBy>
  <cp:revision>340</cp:revision>
  <dcterms:created xsi:type="dcterms:W3CDTF">2006-04-22T13:04:33Z</dcterms:created>
  <dcterms:modified xsi:type="dcterms:W3CDTF">2016-06-12T04:18:35Z</dcterms:modified>
</cp:coreProperties>
</file>