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998" r:id="rId3"/>
    <p:sldId id="1000" r:id="rId4"/>
    <p:sldId id="1007" r:id="rId5"/>
    <p:sldId id="1002" r:id="rId6"/>
    <p:sldId id="1003" r:id="rId7"/>
    <p:sldId id="1004" r:id="rId8"/>
    <p:sldId id="1005" r:id="rId9"/>
    <p:sldId id="1006" r:id="rId10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  <p14:sldId id="1000"/>
            <p14:sldId id="1007"/>
            <p14:sldId id="1002"/>
            <p14:sldId id="1003"/>
            <p14:sldId id="1004"/>
            <p14:sldId id="1005"/>
            <p14:sldId id="1006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78" d="100"/>
          <a:sy n="78" d="100"/>
        </p:scale>
        <p:origin x="101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2023/5/13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2023/5/13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１．わたしの望みは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主イエスだけにある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揺るがぬ　礎</a:t>
            </a:r>
            <a:r>
              <a:rPr lang="en-US" altLang="ja-JP" sz="3200" dirty="0">
                <a:solidFill>
                  <a:schemeClr val="bg1"/>
                </a:solidFill>
                <a:latin typeface="+mn-ea"/>
                <a:ea typeface="+mn-ea"/>
              </a:rPr>
              <a:t>(</a:t>
            </a:r>
            <a:r>
              <a:rPr lang="ja-JP" altLang="en-US" sz="3200" dirty="0">
                <a:solidFill>
                  <a:schemeClr val="bg1"/>
                </a:solidFill>
                <a:latin typeface="+mn-ea"/>
                <a:ea typeface="+mn-ea"/>
              </a:rPr>
              <a:t>いしずえ</a:t>
            </a:r>
            <a:r>
              <a:rPr lang="en-US" altLang="ja-JP" sz="3200" dirty="0">
                <a:solidFill>
                  <a:schemeClr val="bg1"/>
                </a:solidFill>
                <a:latin typeface="+mn-ea"/>
                <a:ea typeface="+mn-ea"/>
              </a:rPr>
              <a:t>)</a:t>
            </a: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まことの光よ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prstClr val="white"/>
                </a:solidFill>
              </a:rPr>
              <a:t>　</a:t>
            </a:r>
            <a:endParaRPr lang="en-US" altLang="ja-JP" sz="3600" i="1" dirty="0">
              <a:solidFill>
                <a:prstClr val="white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その高き愛と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とこしえの平和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まことの　なぐさめ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すべてのすべてよ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i="1" dirty="0">
                <a:solidFill>
                  <a:prstClr val="black"/>
                </a:solidFill>
              </a:rPr>
              <a:t>　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064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　</a:t>
            </a:r>
            <a:endParaRPr kumimoji="1" lang="en-US" altLang="ja-JP" sz="36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r>
              <a:rPr lang="ja-JP" altLang="en-US" sz="4400" dirty="0">
                <a:solidFill>
                  <a:prstClr val="white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．この世に来られた　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　　神の独り子は</a:t>
            </a:r>
            <a:b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　　恵とまことに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　　満ちておられる主　</a:t>
            </a:r>
            <a:endParaRPr kumimoji="1" lang="en-US" altLang="ja-JP" sz="4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ts val="6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　</a:t>
            </a:r>
            <a:br>
              <a:rPr kumimoji="1" lang="ja-JP" alt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</a:br>
            <a:r>
              <a:rPr kumimoji="1" lang="ja-JP" alt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　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442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9928" y="575891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prstClr val="white"/>
                </a:solidFill>
              </a:rPr>
              <a:t>　</a:t>
            </a:r>
            <a:endParaRPr lang="en-US" altLang="ja-JP" sz="3600" i="1" dirty="0">
              <a:solidFill>
                <a:prstClr val="white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十字架の苦しみ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御神の　怒りを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その身に負われて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人を救われた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i="1" dirty="0">
                <a:solidFill>
                  <a:prstClr val="black"/>
                </a:solidFill>
              </a:rPr>
              <a:t>　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29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３．闇夜に　さまよう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世界を照らして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輝く栄光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イエスのよみがえり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4467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91072" y="554931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prstClr val="white"/>
                </a:solidFill>
              </a:rPr>
              <a:t>　</a:t>
            </a:r>
            <a:endParaRPr lang="en-US" altLang="ja-JP" sz="3600" i="1" dirty="0">
              <a:solidFill>
                <a:prstClr val="white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主イエスの勝利に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死のとげ　折られて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尊い血潮は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わたしをあがなう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i="1" dirty="0">
                <a:solidFill>
                  <a:prstClr val="black"/>
                </a:solidFill>
              </a:rPr>
              <a:t>　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29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23528" y="548680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schemeClr val="bg1"/>
                </a:solidFill>
              </a:rPr>
              <a:t>　</a:t>
            </a:r>
            <a:endParaRPr lang="en-US" altLang="ja-JP" sz="3600" i="1" dirty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４．おそれは消え去り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罪はゆるされた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わたしの歩みは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　　御手の中にある　</a:t>
            </a:r>
            <a:endParaRPr lang="en-US" altLang="ja-JP" sz="4400" dirty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　</a:t>
            </a:r>
            <a:b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</a:br>
            <a:r>
              <a:rPr lang="ja-JP" altLang="en-US" i="1" dirty="0"/>
              <a:t>　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4467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139952" y="273150"/>
            <a:ext cx="4691063" cy="563562"/>
          </a:xfrm>
        </p:spPr>
        <p:txBody>
          <a:bodyPr/>
          <a:lstStyle/>
          <a:p>
            <a:pPr>
              <a:buNone/>
            </a:pPr>
            <a:br>
              <a:rPr kumimoji="1" lang="en-US" altLang="ja-JP" sz="2800" dirty="0"/>
            </a:br>
            <a:r>
              <a:rPr kumimoji="1" lang="ja-JP" altLang="en-US" sz="2800" dirty="0"/>
              <a:t>１４７．</a:t>
            </a:r>
            <a:r>
              <a:rPr kumimoji="1" lang="ja-JP" altLang="en-US" sz="2800" b="1" dirty="0">
                <a:latin typeface="+mn-ea"/>
                <a:ea typeface="+mn-ea"/>
              </a:rPr>
              <a:t>わたしの望みは</a:t>
            </a:r>
            <a:br>
              <a:rPr kumimoji="1" lang="en-US" altLang="ja-JP" sz="2800" b="1" dirty="0">
                <a:latin typeface="+mn-ea"/>
                <a:ea typeface="+mn-ea"/>
              </a:rPr>
            </a:b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99592" y="554931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>
                <a:solidFill>
                  <a:prstClr val="white"/>
                </a:solidFill>
              </a:rPr>
              <a:t>　</a:t>
            </a:r>
            <a:endParaRPr lang="en-US" altLang="ja-JP" sz="3600" i="1" dirty="0">
              <a:solidFill>
                <a:prstClr val="white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この身をイエスより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離すものはない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終わりのときまで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イエスによりたのむ　</a:t>
            </a:r>
            <a:endParaRPr lang="en-US" altLang="ja-JP" sz="4400" dirty="0">
              <a:solidFill>
                <a:prstClr val="white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  <a:t>　</a:t>
            </a:r>
            <a:br>
              <a:rPr lang="ja-JP" altLang="en-US" sz="4400" dirty="0">
                <a:solidFill>
                  <a:prstClr val="white"/>
                </a:solidFill>
                <a:latin typeface="ＭＳ Ｐゴシック"/>
                <a:ea typeface="ＭＳ Ｐゴシック"/>
              </a:rPr>
            </a:br>
            <a:r>
              <a:rPr lang="ja-JP" altLang="en-US" i="1" dirty="0">
                <a:solidFill>
                  <a:prstClr val="black"/>
                </a:solidFill>
              </a:rPr>
              <a:t>　</a:t>
            </a:r>
            <a:endParaRPr lang="ja-JP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293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2356</TotalTime>
  <Words>265</Words>
  <Application>Microsoft Office PowerPoint</Application>
  <PresentationFormat>画面に合わせる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Times New Roman</vt:lpstr>
      <vt:lpstr>Office テーマ</vt:lpstr>
      <vt:lpstr>1_Office テーマ</vt:lpstr>
      <vt:lpstr> １４７．わたしの望みは </vt:lpstr>
      <vt:lpstr> １４７．わたしの望みは </vt:lpstr>
      <vt:lpstr> １４７．わたしの望みは </vt:lpstr>
      <vt:lpstr> １４７．わたしの望みは </vt:lpstr>
      <vt:lpstr> １４７．わたしの望みは </vt:lpstr>
      <vt:lpstr> １４７．わたしの望みは </vt:lpstr>
      <vt:lpstr> １４７．わたしの望みは </vt:lpstr>
      <vt:lpstr> １４７．わたしの望みは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psalm</cp:lastModifiedBy>
  <cp:revision>344</cp:revision>
  <dcterms:created xsi:type="dcterms:W3CDTF">2006-04-22T13:04:33Z</dcterms:created>
  <dcterms:modified xsi:type="dcterms:W3CDTF">2023-05-13T07:56:19Z</dcterms:modified>
</cp:coreProperties>
</file>