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6"/>
  </p:notesMasterIdLst>
  <p:sldIdLst>
    <p:sldId id="998" r:id="rId3"/>
    <p:sldId id="1008" r:id="rId4"/>
    <p:sldId id="1009" r:id="rId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998"/>
            <p14:sldId id="1008"/>
            <p14:sldId id="1009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91" autoAdjust="0"/>
    <p:restoredTop sz="90929"/>
  </p:normalViewPr>
  <p:slideViewPr>
    <p:cSldViewPr>
      <p:cViewPr varScale="1">
        <p:scale>
          <a:sx n="77" d="100"/>
          <a:sy n="77" d="100"/>
        </p:scale>
        <p:origin x="1037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2024/6/16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2024/6/16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2024/6/16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2024/6/16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2024/6/16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2024/6/16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2024/6/16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2024/6/16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2024/6/16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2024/6/16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2024/6/16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2024/6/16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2024/6/16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2024/6/16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2024/6/16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2024/6/16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2024/6/16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2024/6/16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2024/6/16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2024/6/16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2024/6/16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2024/6/16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2024/6/16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39952" y="273150"/>
            <a:ext cx="4691063" cy="563562"/>
          </a:xfrm>
        </p:spPr>
        <p:txBody>
          <a:bodyPr/>
          <a:lstStyle/>
          <a:p>
            <a:pPr>
              <a:buNone/>
            </a:pPr>
            <a:br>
              <a:rPr kumimoji="1" lang="en-US" altLang="ja-JP" sz="2800" dirty="0"/>
            </a:br>
            <a:r>
              <a:rPr kumimoji="1" lang="ja-JP" altLang="en-US" sz="2800" dirty="0"/>
              <a:t>私を守る方</a:t>
            </a:r>
            <a:br>
              <a:rPr kumimoji="1" lang="en-US" altLang="ja-JP" sz="2800" b="1" dirty="0">
                <a:latin typeface="+mn-ea"/>
                <a:ea typeface="+mn-ea"/>
              </a:rPr>
            </a:b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23528" y="548680"/>
            <a:ext cx="8352928" cy="43963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>
                <a:solidFill>
                  <a:schemeClr val="bg1"/>
                </a:solidFill>
              </a:rPr>
              <a:t>　</a:t>
            </a:r>
            <a:endParaRPr lang="en-US" altLang="ja-JP" sz="3600" i="1" dirty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主は私を守る方　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右の手を覆うかげ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眠ることも まどろむこともなく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いつも共におられる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　</a:t>
            </a:r>
            <a:r>
              <a:rPr lang="ja-JP" altLang="en-US" sz="44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lang="en-US" altLang="ja-JP" sz="44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ja-JP" altLang="en-US" sz="44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回繰り返し）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05587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39952" y="273150"/>
            <a:ext cx="4691063" cy="563562"/>
          </a:xfrm>
        </p:spPr>
        <p:txBody>
          <a:bodyPr/>
          <a:lstStyle/>
          <a:p>
            <a:pPr>
              <a:buNone/>
            </a:pPr>
            <a:br>
              <a:rPr kumimoji="1" lang="en-US" altLang="ja-JP" sz="2800" dirty="0"/>
            </a:br>
            <a:r>
              <a:rPr kumimoji="1" lang="ja-JP" altLang="en-US" sz="2800" dirty="0"/>
              <a:t>私を守る方</a:t>
            </a:r>
            <a:br>
              <a:rPr kumimoji="1" lang="en-US" altLang="ja-JP" sz="2800" b="1" dirty="0">
                <a:latin typeface="+mn-ea"/>
                <a:ea typeface="+mn-ea"/>
              </a:rPr>
            </a:b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23528" y="548680"/>
            <a:ext cx="8352928" cy="2887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　</a:t>
            </a:r>
            <a:endParaRPr kumimoji="1" lang="en-US" altLang="ja-JP" sz="36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ts val="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人生が揺り動かされた時も</a:t>
            </a:r>
            <a:endParaRPr kumimoji="1" lang="en-US" altLang="ja-JP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ts val="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4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苦難の波が押し寄せても</a:t>
            </a:r>
            <a:endParaRPr lang="en-US" altLang="ja-JP" sz="440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ts val="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  主は私を守られる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3241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39952" y="273150"/>
            <a:ext cx="4691063" cy="563562"/>
          </a:xfrm>
        </p:spPr>
        <p:txBody>
          <a:bodyPr/>
          <a:lstStyle/>
          <a:p>
            <a:pPr>
              <a:buNone/>
            </a:pPr>
            <a:br>
              <a:rPr kumimoji="1" lang="en-US" altLang="ja-JP" sz="2800" dirty="0"/>
            </a:br>
            <a:r>
              <a:rPr kumimoji="1" lang="ja-JP" altLang="en-US" sz="2800" dirty="0"/>
              <a:t>私を守る方</a:t>
            </a:r>
            <a:br>
              <a:rPr kumimoji="1" lang="en-US" altLang="ja-JP" sz="2800" b="1" dirty="0">
                <a:latin typeface="+mn-ea"/>
                <a:ea typeface="+mn-ea"/>
              </a:rPr>
            </a:b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23528" y="548680"/>
            <a:ext cx="8352928" cy="43963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　</a:t>
            </a:r>
            <a:endParaRPr kumimoji="1" lang="en-US" altLang="ja-JP" sz="36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ts val="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</a:t>
            </a:r>
            <a:r>
              <a:rPr lang="ja-JP" altLang="en-US" sz="44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全てのおそれ消え去って</a:t>
            </a:r>
            <a:endParaRPr lang="en-US" altLang="ja-JP" sz="440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ts val="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平安が心に満ちあふれる</a:t>
            </a:r>
            <a:endParaRPr kumimoji="1" lang="en-US" altLang="ja-JP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ts val="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4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主が共にいる　主が共にいる</a:t>
            </a:r>
            <a:endParaRPr lang="en-US" altLang="ja-JP" sz="440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ts val="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私を守る方</a:t>
            </a:r>
            <a:endParaRPr kumimoji="1" lang="en-US" altLang="ja-JP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ts val="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4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endParaRPr kumimoji="1" lang="en-US" altLang="ja-JP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5018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2366</TotalTime>
  <Words>102</Words>
  <Application>Microsoft Office PowerPoint</Application>
  <PresentationFormat>画面に合わせる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ＭＳ Ｐゴシック</vt:lpstr>
      <vt:lpstr>Arial</vt:lpstr>
      <vt:lpstr>Calibri</vt:lpstr>
      <vt:lpstr>Times New Roman</vt:lpstr>
      <vt:lpstr>Office テーマ</vt:lpstr>
      <vt:lpstr>1_Office テーマ</vt:lpstr>
      <vt:lpstr> 私を守る方 </vt:lpstr>
      <vt:lpstr> 私を守る方 </vt:lpstr>
      <vt:lpstr> 私を守る方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psalms027@gmail.com</cp:lastModifiedBy>
  <cp:revision>346</cp:revision>
  <dcterms:created xsi:type="dcterms:W3CDTF">2006-04-22T13:04:33Z</dcterms:created>
  <dcterms:modified xsi:type="dcterms:W3CDTF">2024-06-16T01:51:27Z</dcterms:modified>
</cp:coreProperties>
</file>