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FFBA2-C05D-44B2-A2B1-4D822404A79D}" type="datetimeFigureOut">
              <a:rPr kumimoji="1" lang="ja-JP" altLang="en-US" smtClean="0"/>
              <a:t>2019/5/5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BD1A-0AA5-4EF4-8692-EC11C4E967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3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56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59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1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7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7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5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0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2019/5/5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7452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0981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 smtClean="0">
                <a:solidFill>
                  <a:srgbClr val="FFFF00"/>
                </a:solidFill>
              </a:rPr>
              <a:t>Here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この場所を　あなたの　愛と力で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あふれさせて　下さい　イエス様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この場所が　あなたに捧げる歌で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溢れるように　お願い　イエス様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324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en-US" altLang="ja-JP" sz="2800" dirty="0" smtClean="0">
                <a:solidFill>
                  <a:srgbClr val="FFFF00"/>
                </a:solidFill>
              </a:rPr>
              <a:t>Here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ここへ来て　ここへ来て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　そばで　語ってください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ここ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へ来て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864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</Words>
  <Application>Microsoft Office PowerPoint</Application>
  <PresentationFormat>画面に合わせる (4:3)</PresentationFormat>
  <Paragraphs>11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Here</vt:lpstr>
      <vt:lpstr>Here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 Father(アバ　ファーザー）</dc:title>
  <dc:creator>久保田説子</dc:creator>
  <cp:lastModifiedBy>久保田説子</cp:lastModifiedBy>
  <cp:revision>3</cp:revision>
  <dcterms:created xsi:type="dcterms:W3CDTF">2018-08-18T10:47:21Z</dcterms:created>
  <dcterms:modified xsi:type="dcterms:W3CDTF">2019-05-04T23:56:58Z</dcterms:modified>
</cp:coreProperties>
</file>