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1509" r:id="rId2"/>
    <p:sldId id="1514" r:id="rId3"/>
    <p:sldId id="1515" r:id="rId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912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DFFBA2-C05D-44B2-A2B1-4D822404A79D}" type="datetimeFigureOut">
              <a:rPr kumimoji="1" lang="ja-JP" altLang="en-US" smtClean="0"/>
              <a:t>2023/5/21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BD1A-0AA5-4EF4-8692-EC11C4E967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131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833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64521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5401747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2023/5/21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512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2023/5/21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56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2023/5/21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59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2023/5/21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511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2023/5/21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371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2023/5/21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870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2023/5/21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355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2023/5/21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100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2023/5/21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986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2023/5/21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24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2023/5/21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27452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70981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-17462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en-US" altLang="ja-JP" sz="3600" dirty="0">
                <a:solidFill>
                  <a:srgbClr val="FFFF00"/>
                </a:solidFill>
              </a:rPr>
              <a:t>Praise the Lord</a:t>
            </a:r>
            <a:endParaRPr lang="ja-JP" altLang="en-US" sz="36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Praise the Lord 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あがめよ　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賛美を　受けるべき　お方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栄光　受けるべき　お方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Praise the Lord 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たたえよ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心に　感謝が　あふれる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喜び　めぐみ　満ちている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14428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en-US" altLang="ja-JP" sz="3600" dirty="0">
                <a:solidFill>
                  <a:srgbClr val="FFFF00"/>
                </a:solidFill>
              </a:rPr>
              <a:t>Praise the Lord</a:t>
            </a:r>
            <a:endParaRPr lang="ja-JP" altLang="en-US" sz="36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不安は　平安に　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絶望は　希望に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主の名を　呼ぶとき　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すべては　変わる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93104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en-US" altLang="ja-JP" sz="3600" dirty="0">
                <a:solidFill>
                  <a:srgbClr val="FFFF00"/>
                </a:solidFill>
              </a:rPr>
              <a:t>Praise the Lord</a:t>
            </a:r>
            <a:endParaRPr lang="ja-JP" altLang="en-US" sz="36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27584" y="836712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権勢に　よらず　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能力に　よらず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ただ主の霊により　頼み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今　立ち上がり　進む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御名をかかげ　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聖霊は　いつでも　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あなたと　共にいる</a:t>
            </a:r>
          </a:p>
        </p:txBody>
      </p:sp>
    </p:spTree>
    <p:extLst>
      <p:ext uri="{BB962C8B-B14F-4D97-AF65-F5344CB8AC3E}">
        <p14:creationId xmlns:p14="http://schemas.microsoft.com/office/powerpoint/2010/main" val="4119756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83</Words>
  <Application>Microsoft Office PowerPoint</Application>
  <PresentationFormat>画面に合わせる (4:3)</PresentationFormat>
  <Paragraphs>24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ＭＳ Ｐゴシック</vt:lpstr>
      <vt:lpstr>Arial</vt:lpstr>
      <vt:lpstr>Calibri</vt:lpstr>
      <vt:lpstr>Office テーマ</vt:lpstr>
      <vt:lpstr>Praise the Lord</vt:lpstr>
      <vt:lpstr>Praise the Lord</vt:lpstr>
      <vt:lpstr>Praise the Lord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Abba Father(アバ　ファーザー）</dc:title>
  <dc:creator>久保田説子</dc:creator>
  <cp:lastModifiedBy>psalm</cp:lastModifiedBy>
  <cp:revision>7</cp:revision>
  <dcterms:created xsi:type="dcterms:W3CDTF">2018-08-18T10:47:21Z</dcterms:created>
  <dcterms:modified xsi:type="dcterms:W3CDTF">2023-05-21T02:56:03Z</dcterms:modified>
</cp:coreProperties>
</file>