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7216" y="220045"/>
            <a:ext cx="4172955" cy="528108"/>
          </a:xfrm>
          <a:noFill/>
        </p:spPr>
        <p:txBody>
          <a:bodyPr/>
          <a:lstStyle/>
          <a:p>
            <a:pPr algn="ctr" eaLnBrk="1" hangingPunct="1"/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r>
              <a:rPr lang="ja-JP" altLang="en-US" sz="2000" b="1" dirty="0">
                <a:solidFill>
                  <a:srgbClr val="FFFF00"/>
                </a:solidFill>
              </a:rPr>
              <a:t>　お願い　</a:t>
            </a:r>
            <a:r>
              <a:rPr lang="en-US" altLang="ja-JP" sz="2000" b="1" dirty="0">
                <a:solidFill>
                  <a:srgbClr val="FFFF00"/>
                </a:solidFill>
              </a:rPr>
              <a:t>※</a:t>
            </a:r>
            <a:endParaRPr lang="en-US" altLang="ja-JP" sz="2000" b="1" dirty="0">
              <a:solidFill>
                <a:srgbClr val="FFFF00"/>
              </a:solidFill>
              <a:latin typeface="Century" pitchFamily="18" charset="0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idx="1"/>
          </p:nvPr>
        </p:nvSpPr>
        <p:spPr>
          <a:xfrm>
            <a:off x="81987" y="928360"/>
            <a:ext cx="4462011" cy="303245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ＤＦＧ中太丸ゴシック体" pitchFamily="50" charset="-128"/>
              </a:rPr>
              <a:t>・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携帯電話の電源は、切るか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マナーモードに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切り替えて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lvl="1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・路上駐車はご遠慮下さい。</a:t>
            </a: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     静まり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charset="-128"/>
              </a:rPr>
              <a:t>､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祈りつつ備えましょう。</a:t>
            </a:r>
            <a:endParaRPr lang="en-US" altLang="ja-JP" sz="2400" b="1" dirty="0">
              <a:solidFill>
                <a:schemeClr val="bg1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　</a:t>
            </a:r>
            <a:endParaRPr lang="en-US" altLang="ja-JP" sz="2400" b="1" dirty="0">
              <a:solidFill>
                <a:srgbClr val="FFFF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charset="-128"/>
              </a:rPr>
              <a:t>　　</a:t>
            </a:r>
            <a:endParaRPr lang="en-US" altLang="ja-JP" sz="24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　　　　</a:t>
            </a: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　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800" b="1" dirty="0">
                <a:latin typeface="ＭＳ Ｐゴシック" charset="-128"/>
              </a:rPr>
              <a:t>　</a:t>
            </a:r>
            <a:endParaRPr lang="en-US" altLang="ja-JP" sz="2800" b="1" dirty="0">
              <a:solidFill>
                <a:srgbClr val="FFC000"/>
              </a:solidFill>
              <a:latin typeface="ＭＳ Ｐゴシック" charset="-128"/>
            </a:endParaRPr>
          </a:p>
          <a:p>
            <a:pPr eaLnBrk="1" hangingPunct="1">
              <a:buFontTx/>
              <a:buNone/>
            </a:pPr>
            <a:endParaRPr lang="en-US" altLang="ja-JP" sz="2800" b="1" dirty="0">
              <a:latin typeface="ＭＳ Ｐゴシック" charset="-128"/>
            </a:endParaRPr>
          </a:p>
          <a:p>
            <a:pPr eaLnBrk="1" hangingPunct="1">
              <a:buFontTx/>
              <a:buNone/>
            </a:pPr>
            <a:r>
              <a:rPr lang="ja-JP" altLang="en-US" sz="2400" b="1" dirty="0">
                <a:latin typeface="ＭＳ Ｐゴシック" charset="-128"/>
              </a:rPr>
              <a:t>　　</a:t>
            </a:r>
            <a:r>
              <a:rPr lang="ja-JP" altLang="en-US" sz="2400" b="1" dirty="0">
                <a:solidFill>
                  <a:srgbClr val="FFFF00"/>
                </a:solidFill>
                <a:latin typeface="ＭＳ Ｐゴシック" charset="-128"/>
              </a:rPr>
              <a:t>　</a:t>
            </a:r>
            <a:r>
              <a:rPr lang="ja-JP" altLang="en-US" sz="3200" b="1" dirty="0">
                <a:solidFill>
                  <a:srgbClr val="FFFF00"/>
                </a:solidFill>
                <a:latin typeface="ＭＳ Ｐゴシック" charset="-128"/>
              </a:rPr>
              <a:t>　　</a:t>
            </a:r>
            <a:r>
              <a:rPr lang="ja-JP" altLang="en-US" sz="3200" b="1" dirty="0">
                <a:latin typeface="ＭＳ Ｐゴシック" charset="-128"/>
              </a:rPr>
              <a:t>　</a:t>
            </a:r>
            <a:r>
              <a:rPr lang="ja-JP" altLang="en-US" sz="2400" b="1" dirty="0">
                <a:latin typeface="ＭＳ Ｐゴシック" charset="-128"/>
              </a:rPr>
              <a:t>　</a:t>
            </a:r>
            <a:endParaRPr lang="ja-JP" altLang="en-US" sz="3200" b="1" dirty="0">
              <a:solidFill>
                <a:srgbClr val="FF0000"/>
              </a:solidFill>
              <a:latin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 smtClean="0">
                <a:solidFill>
                  <a:srgbClr val="FFFF00"/>
                </a:solidFill>
              </a:rPr>
              <a:t>生きることはキリスト</a:t>
            </a: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生きることは キリスト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死ぬことも 益です　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わがいのち</a:t>
            </a:r>
            <a:r>
              <a:rPr lang="ja-JP" altLang="en-US" sz="4400" dirty="0" smtClean="0">
                <a:solidFill>
                  <a:schemeClr val="bg1"/>
                </a:solidFill>
              </a:rPr>
              <a:t>は主のもの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全て</a:t>
            </a:r>
            <a:r>
              <a:rPr lang="ja-JP" altLang="en-US" sz="4400" dirty="0" smtClean="0">
                <a:solidFill>
                  <a:schemeClr val="bg1"/>
                </a:solidFill>
              </a:rPr>
              <a:t>をささげます</a:t>
            </a:r>
            <a:endParaRPr lang="en-US" altLang="ja-JP" sz="4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2998CAB-88AD-0544-1D58-9A9776E69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3FB881A-5415-AE93-9E01-E5FFFC5A4A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　みことばをもって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主は今 みことばをもって 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この地に リバイバルを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3A10A4E1-A39D-EC05-7EF1-C7D9D0515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3E7338EE-00AF-EAEA-5B4D-CABF171F47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賛美しよう  感謝しよう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喜び歌おう 祈りつづけよう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この地の上に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E30DCDBE-CFDA-EB53-FE49-ADCBBF393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主は今みことばをもって 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E2EE6E68-2C7A-0840-D5AD-F4A7BAF8FB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主はだれも見なかった 　輝く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リバイバルを 　この地に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>
            <a:extLst>
              <a:ext uri="{FF2B5EF4-FFF2-40B4-BE49-F238E27FC236}">
                <a16:creationId xmlns:a16="http://schemas.microsoft.com/office/drawing/2014/main" id="{0D86D035-5267-5C23-E062-EF3BAA9F7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46083" name="Text Box 2">
            <a:extLst>
              <a:ext uri="{FF2B5EF4-FFF2-40B4-BE49-F238E27FC236}">
                <a16:creationId xmlns:a16="http://schemas.microsoft.com/office/drawing/2014/main" id="{68113376-E5FF-D8D1-1357-27B9E1915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①</a:t>
            </a:r>
            <a:r>
              <a:rPr lang="ja-JP" altLang="ja-JP" sz="4400"/>
              <a:t>御神の炎よ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我が内に燃えて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枷</a:t>
            </a:r>
            <a:r>
              <a:rPr lang="ja-JP" altLang="ja-JP"/>
              <a:t>(かせ)</a:t>
            </a:r>
            <a:r>
              <a:rPr lang="ja-JP" altLang="ja-JP" sz="4400"/>
              <a:t>をば焼き切り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自由の身とせよ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>
            <a:extLst>
              <a:ext uri="{FF2B5EF4-FFF2-40B4-BE49-F238E27FC236}">
                <a16:creationId xmlns:a16="http://schemas.microsoft.com/office/drawing/2014/main" id="{8A7795FE-A3AC-827F-3E7C-7B97E9CB0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48131" name="Text Box 2">
            <a:extLst>
              <a:ext uri="{FF2B5EF4-FFF2-40B4-BE49-F238E27FC236}">
                <a16:creationId xmlns:a16="http://schemas.microsoft.com/office/drawing/2014/main" id="{1A87D956-6070-F422-0CC3-DF0658936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燃えよ燃えよ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罪汚れの  少しもなきまで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燃えよ燃えよ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御神の炎よ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SzPct val="80000"/>
              <a:buFontTx/>
              <a:buNone/>
            </a:pPr>
            <a:r>
              <a:rPr lang="ja-JP" altLang="ja-JP" sz="4400">
                <a:latin typeface="ＤＦＧ中太丸ゴシック体"/>
                <a:ea typeface="ＤＦＧ中太丸ゴシック体"/>
                <a:cs typeface="ＤＦＧ中太丸ゴシック体"/>
              </a:rPr>
              <a:t>　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>
            <a:extLst>
              <a:ext uri="{FF2B5EF4-FFF2-40B4-BE49-F238E27FC236}">
                <a16:creationId xmlns:a16="http://schemas.microsoft.com/office/drawing/2014/main" id="{2E04954D-7211-63DF-6D71-7E3DD3F74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50179" name="Text Box 2">
            <a:extLst>
              <a:ext uri="{FF2B5EF4-FFF2-40B4-BE49-F238E27FC236}">
                <a16:creationId xmlns:a16="http://schemas.microsoft.com/office/drawing/2014/main" id="{2D3DC19D-4CCB-BE3D-CD83-121297016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②</a:t>
            </a:r>
            <a:r>
              <a:rPr lang="ja-JP" altLang="ja-JP" sz="4400"/>
              <a:t>この身に与えよ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火のバプテスマを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御力に満ちて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仕えまつるを得ん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>
            <a:extLst>
              <a:ext uri="{FF2B5EF4-FFF2-40B4-BE49-F238E27FC236}">
                <a16:creationId xmlns:a16="http://schemas.microsoft.com/office/drawing/2014/main" id="{71F098D5-B6EA-9127-85A3-719FE5A6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52227" name="Text Box 2">
            <a:extLst>
              <a:ext uri="{FF2B5EF4-FFF2-40B4-BE49-F238E27FC236}">
                <a16:creationId xmlns:a16="http://schemas.microsoft.com/office/drawing/2014/main" id="{45CC2938-0ED1-3663-D47E-5F7C6DB07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燃えよ燃えよ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罪汚れの  少しもなきまで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燃えよ燃えよ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御神の炎よ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SzPct val="80000"/>
              <a:buFontTx/>
              <a:buNone/>
            </a:pPr>
            <a:r>
              <a:rPr lang="ja-JP" altLang="ja-JP" sz="4400">
                <a:latin typeface="ＤＦＧ中太丸ゴシック体"/>
                <a:ea typeface="ＤＦＧ中太丸ゴシック体"/>
                <a:cs typeface="ＤＦＧ中太丸ゴシック体"/>
              </a:rPr>
              <a:t>　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>
            <a:extLst>
              <a:ext uri="{FF2B5EF4-FFF2-40B4-BE49-F238E27FC236}">
                <a16:creationId xmlns:a16="http://schemas.microsoft.com/office/drawing/2014/main" id="{674A9017-9F53-9BCE-A5B4-F0F1B1E40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54275" name="Text Box 2">
            <a:extLst>
              <a:ext uri="{FF2B5EF4-FFF2-40B4-BE49-F238E27FC236}">
                <a16:creationId xmlns:a16="http://schemas.microsoft.com/office/drawing/2014/main" id="{19FB9AEE-27B7-116A-FF77-F93612470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③</a:t>
            </a:r>
            <a:r>
              <a:rPr lang="ja-JP" altLang="ja-JP" sz="4400"/>
              <a:t>御神の炎よ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なお強く燃えよ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キリストの形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内になるまでは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>
            <a:extLst>
              <a:ext uri="{FF2B5EF4-FFF2-40B4-BE49-F238E27FC236}">
                <a16:creationId xmlns:a16="http://schemas.microsoft.com/office/drawing/2014/main" id="{B7C425E7-274C-4F2A-E746-FB4BF73607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56323" name="Text Box 2">
            <a:extLst>
              <a:ext uri="{FF2B5EF4-FFF2-40B4-BE49-F238E27FC236}">
                <a16:creationId xmlns:a16="http://schemas.microsoft.com/office/drawing/2014/main" id="{A13939EF-DAC7-68B7-E914-03FCD376F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燃えよ燃えよ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罪汚れの  少しもなきまで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燃えよ燃えよ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御神の炎よ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SzPct val="80000"/>
              <a:buFontTx/>
              <a:buNone/>
            </a:pPr>
            <a:r>
              <a:rPr lang="ja-JP" altLang="ja-JP" sz="4400">
                <a:latin typeface="ＤＦＧ中太丸ゴシック体"/>
                <a:ea typeface="ＤＦＧ中太丸ゴシック体"/>
                <a:cs typeface="ＤＦＧ中太丸ゴシック体"/>
              </a:rPr>
              <a:t>　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>
            <a:extLst>
              <a:ext uri="{FF2B5EF4-FFF2-40B4-BE49-F238E27FC236}">
                <a16:creationId xmlns:a16="http://schemas.microsoft.com/office/drawing/2014/main" id="{AA45F0C2-C1BE-B737-84C3-E777A32D2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58371" name="Text Box 2">
            <a:extLst>
              <a:ext uri="{FF2B5EF4-FFF2-40B4-BE49-F238E27FC236}">
                <a16:creationId xmlns:a16="http://schemas.microsoft.com/office/drawing/2014/main" id="{F6A8A581-D348-2A46-974A-4B250FA7F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3676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en-US" altLang="ja-JP" sz="4400"/>
              <a:t>④</a:t>
            </a:r>
            <a:r>
              <a:rPr lang="ja-JP" altLang="ja-JP" sz="4400"/>
              <a:t>燃ゆる火の如き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艱難に遭うとも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心は揺るがじ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鍛えられし今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>
            <a:extLst>
              <a:ext uri="{FF2B5EF4-FFF2-40B4-BE49-F238E27FC236}">
                <a16:creationId xmlns:a16="http://schemas.microsoft.com/office/drawing/2014/main" id="{0E208B88-0FEA-9A10-9279-7EB12CB1B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0"/>
            <a:ext cx="487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聖６００　み神のほのおよ </a:t>
            </a:r>
          </a:p>
        </p:txBody>
      </p:sp>
      <p:sp>
        <p:nvSpPr>
          <p:cNvPr id="60419" name="Text Box 2">
            <a:extLst>
              <a:ext uri="{FF2B5EF4-FFF2-40B4-BE49-F238E27FC236}">
                <a16:creationId xmlns:a16="http://schemas.microsoft.com/office/drawing/2014/main" id="{EB084DB4-1616-BBAF-A9FA-84567519D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0363" y="0"/>
            <a:ext cx="9504363" cy="442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FFFFFF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燃えよ燃えよ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罪汚れの  少しもなきまで　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   燃えよ燃えよ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FontTx/>
              <a:buNone/>
            </a:pPr>
            <a:r>
              <a:rPr lang="ja-JP" altLang="ja-JP" sz="4400"/>
              <a:t>　 御神の炎よ</a:t>
            </a:r>
          </a:p>
          <a:p>
            <a:pPr eaLnBrk="1" hangingPunct="1">
              <a:spcBef>
                <a:spcPts val="288"/>
              </a:spcBef>
              <a:spcAft>
                <a:spcPts val="288"/>
              </a:spcAft>
              <a:buClrTx/>
              <a:buSzPct val="80000"/>
              <a:buFontTx/>
              <a:buNone/>
            </a:pPr>
            <a:r>
              <a:rPr lang="ja-JP" altLang="ja-JP" sz="4400">
                <a:latin typeface="ＤＦＧ中太丸ゴシック体"/>
                <a:ea typeface="ＤＦＧ中太丸ゴシック体"/>
                <a:cs typeface="ＤＦＧ中太丸ゴシック体"/>
              </a:rPr>
              <a:t>　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>
            <a:extLst>
              <a:ext uri="{FF2B5EF4-FFF2-40B4-BE49-F238E27FC236}">
                <a16:creationId xmlns:a16="http://schemas.microsoft.com/office/drawing/2014/main" id="{CCEFE44C-B682-5942-E522-6828116F5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3603" name="Text Box 2">
            <a:extLst>
              <a:ext uri="{FF2B5EF4-FFF2-40B4-BE49-F238E27FC236}">
                <a16:creationId xmlns:a16="http://schemas.microsoft.com/office/drawing/2014/main" id="{19527DAA-4C23-6B58-3C30-8719A4915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73075" y="152400"/>
            <a:ext cx="9559925" cy="412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➀罪の世のため　いのちを捨てし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主は死に勝ちて　陰府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よみ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より帰る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世人よ共に　楽しき声もて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歌えハレルヤ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>
            <a:extLst>
              <a:ext uri="{FF2B5EF4-FFF2-40B4-BE49-F238E27FC236}">
                <a16:creationId xmlns:a16="http://schemas.microsoft.com/office/drawing/2014/main" id="{470B3DA6-EBA1-222E-03F6-B82D700AC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5651" name="Text Box 2">
            <a:extLst>
              <a:ext uri="{FF2B5EF4-FFF2-40B4-BE49-F238E27FC236}">
                <a16:creationId xmlns:a16="http://schemas.microsoft.com/office/drawing/2014/main" id="{6A3A8C7A-2F02-4F4B-EF53-56B0BB6E4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6238" y="152400"/>
            <a:ext cx="8707438" cy="345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➁誰も死の針　恐ることを得じ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陰府の力に　勝つ者あらじ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やがて死の手の　身に迫り来る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世の人知るや　ハレルヤ！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>
            <a:extLst>
              <a:ext uri="{FF2B5EF4-FFF2-40B4-BE49-F238E27FC236}">
                <a16:creationId xmlns:a16="http://schemas.microsoft.com/office/drawing/2014/main" id="{F1867AA0-1994-A7E7-91C3-7B1409145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7699" name="Text Box 2">
            <a:extLst>
              <a:ext uri="{FF2B5EF4-FFF2-40B4-BE49-F238E27FC236}">
                <a16:creationId xmlns:a16="http://schemas.microsoft.com/office/drawing/2014/main" id="{2CDDDD0D-D2F3-19E0-3279-A5D98D1DC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60350" y="152400"/>
            <a:ext cx="8815388" cy="516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➂神の子イェスは　陰府をば破り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罪の贖い　成し遂げたもう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ja-JP" sz="2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                     いずこ           よみじ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死の針何処　黄泉路もなにかは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勝ち歌　歌わん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ext Box 1">
            <a:extLst>
              <a:ext uri="{FF2B5EF4-FFF2-40B4-BE49-F238E27FC236}">
                <a16:creationId xmlns:a16="http://schemas.microsoft.com/office/drawing/2014/main" id="{45541462-B46E-0BF2-51A2-6F89C7EEE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59747" name="Text Box 2">
            <a:extLst>
              <a:ext uri="{FF2B5EF4-FFF2-40B4-BE49-F238E27FC236}">
                <a16:creationId xmlns:a16="http://schemas.microsoft.com/office/drawing/2014/main" id="{F49F93FE-C460-F7D1-ADA4-1E62E5269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4150" y="0"/>
            <a:ext cx="8794750" cy="595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　　 げ   たぐい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④実に類なき　勝ちにてありき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夜の幕消えて　朝日ぞ照らす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    みふみ    しる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  御文は記す　「君は死によりて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死を伏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（ふく）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しぬ」と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ext Box 1">
            <a:extLst>
              <a:ext uri="{FF2B5EF4-FFF2-40B4-BE49-F238E27FC236}">
                <a16:creationId xmlns:a16="http://schemas.microsoft.com/office/drawing/2014/main" id="{A6DB1B21-67BE-4F1A-C52D-B86BD4861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1795" name="Text Box 2">
            <a:extLst>
              <a:ext uri="{FF2B5EF4-FFF2-40B4-BE49-F238E27FC236}">
                <a16:creationId xmlns:a16="http://schemas.microsoft.com/office/drawing/2014/main" id="{7697FF67-36B6-AB66-8E5C-FB7BCA550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44538" y="152400"/>
            <a:ext cx="99441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  <a:tab pos="9434513" algn="l"/>
                <a:tab pos="9883775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⑤勝ちて帰りし　主ぞ世を知らす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罪咎いずこぞ　主は滅ぼしぬ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 　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死の使者去りぬ　夜目にも明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(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さや</a:t>
            </a:r>
            <a:r>
              <a:rPr lang="en-US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)</a:t>
            </a:r>
            <a:r>
              <a:rPr lang="ja-JP" altLang="ja-JP" sz="4300">
                <a:solidFill>
                  <a:srgbClr val="FFFFFF"/>
                </a:solidFill>
                <a:latin typeface="ＭＳ Ｐゴシック" panose="020B0600070205080204" pitchFamily="50" charset="-128"/>
              </a:rPr>
              <a:t>けき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君が血見ては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ext Box 1">
            <a:extLst>
              <a:ext uri="{FF2B5EF4-FFF2-40B4-BE49-F238E27FC236}">
                <a16:creationId xmlns:a16="http://schemas.microsoft.com/office/drawing/2014/main" id="{D4F179DA-8715-89A5-5B75-96F3B689C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3843" name="Text Box 2">
            <a:extLst>
              <a:ext uri="{FF2B5EF4-FFF2-40B4-BE49-F238E27FC236}">
                <a16:creationId xmlns:a16="http://schemas.microsoft.com/office/drawing/2014/main" id="{0331644C-949A-D096-E8CB-E068D4FAC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3688" y="152400"/>
            <a:ext cx="8051801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⑥良きこの朝を　われらは迎え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太陽イェスを　間近に仰ぐ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喜び叫べ　歌え高らかに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めでたきこの日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ext Box 1">
            <a:extLst>
              <a:ext uri="{FF2B5EF4-FFF2-40B4-BE49-F238E27FC236}">
                <a16:creationId xmlns:a16="http://schemas.microsoft.com/office/drawing/2014/main" id="{0885EC06-1E38-9A56-6ECE-685719AB1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0"/>
            <a:ext cx="7239000" cy="62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聖１２０  罪の世のため</a:t>
            </a:r>
          </a:p>
        </p:txBody>
      </p:sp>
      <p:sp>
        <p:nvSpPr>
          <p:cNvPr id="165891" name="Text Box 2">
            <a:extLst>
              <a:ext uri="{FF2B5EF4-FFF2-40B4-BE49-F238E27FC236}">
                <a16:creationId xmlns:a16="http://schemas.microsoft.com/office/drawing/2014/main" id="{4B3FF3F3-75CA-78F2-3F09-172D73F4B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77825" y="152400"/>
            <a:ext cx="929005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738000" tIns="730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⑦主の振る舞いは　われらをぞ待つ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古きを去りて　新たにせられん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御声聞くまま　御前に集まり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　 御糧</a:t>
            </a:r>
            <a:r>
              <a:rPr lang="ja-JP" altLang="ja-JP">
                <a:solidFill>
                  <a:srgbClr val="FFFFFF"/>
                </a:solidFill>
                <a:latin typeface="ＭＳ Ｐゴシック" panose="020B0600070205080204" pitchFamily="50" charset="-128"/>
              </a:rPr>
              <a:t>（みかて）</a:t>
            </a:r>
            <a:r>
              <a:rPr lang="ja-JP" altLang="ja-JP" sz="4400">
                <a:solidFill>
                  <a:srgbClr val="FFFFFF"/>
                </a:solidFill>
                <a:latin typeface="ＭＳ Ｐゴシック" panose="020B0600070205080204" pitchFamily="50" charset="-128"/>
              </a:rPr>
              <a:t>を食せん　ハレルヤ！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ja-JP" altLang="ja-JP" sz="4400">
              <a:solidFill>
                <a:srgbClr val="FFFFFF"/>
              </a:solidFill>
              <a:latin typeface="ＤＦＧ中太丸ゴシック体" pitchFamily="48" charset="0"/>
              <a:cs typeface="ＤＦＧ中太丸ゴシック体" pitchFamily="4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