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命の冠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1052736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安らかに　導かれ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イエスのみ名を　呼ぶとき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罪の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なわめは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とかれ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自由にはばたく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命の冠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71600" y="1124744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生きることに　疲れて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望み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　なくした時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はその羽を　もって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　助ける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命の冠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1052736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主は　愛し慰め　こころに　平安を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きずついた　この身を　つつむ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名誉や　富よりも　素晴らしい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主イエスの　命の冠を　かちとろう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Text Box 1">
            <a:extLst>
              <a:ext uri="{FF2B5EF4-FFF2-40B4-BE49-F238E27FC236}">
                <a16:creationId xmlns:a16="http://schemas.microsoft.com/office/drawing/2014/main" id="{7CA10CD3-ABF7-D9D8-B7E0-194356593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888"/>
            <a:ext cx="5410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聖２５０　いのちのいずみに </a:t>
            </a:r>
          </a:p>
        </p:txBody>
      </p:sp>
      <p:sp>
        <p:nvSpPr>
          <p:cNvPr id="827395" name="Text Box 2">
            <a:extLst>
              <a:ext uri="{FF2B5EF4-FFF2-40B4-BE49-F238E27FC236}">
                <a16:creationId xmlns:a16="http://schemas.microsoft.com/office/drawing/2014/main" id="{A2B93099-2D83-F765-8798-490AF898C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836613"/>
            <a:ext cx="7361237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命の泉に在</a:t>
            </a:r>
            <a:r>
              <a:rPr lang="en-US" altLang="ja-JP" sz="3200">
                <a:solidFill>
                  <a:srgbClr val="FFFFFF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ja-JP" sz="3200">
                <a:solidFill>
                  <a:srgbClr val="FFFFFF"/>
                </a:solidFill>
                <a:latin typeface="ＭＳ Ｐゴシック" panose="020B0600070205080204" pitchFamily="50" charset="-128"/>
              </a:rPr>
              <a:t>ましま</a:t>
            </a:r>
            <a:r>
              <a:rPr lang="en-US" altLang="ja-JP" sz="3200">
                <a:solidFill>
                  <a:srgbClr val="FFFFFF"/>
                </a:solidFill>
                <a:latin typeface="ＭＳ Ｐゴシック" panose="020B0600070205080204" pitchFamily="50" charset="-128"/>
              </a:rPr>
              <a:t>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すイェスよ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豊かに流れて 潤おしたまえ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真の言葉に 渇きしわれも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糸をば整え 恵みを歌わん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Text Box 1">
            <a:extLst>
              <a:ext uri="{FF2B5EF4-FFF2-40B4-BE49-F238E27FC236}">
                <a16:creationId xmlns:a16="http://schemas.microsoft.com/office/drawing/2014/main" id="{5E2E3F2A-ADD2-C98C-323A-CDEBDB762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888"/>
            <a:ext cx="5410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聖２５０　いのちのいずみに </a:t>
            </a:r>
          </a:p>
        </p:txBody>
      </p:sp>
      <p:sp>
        <p:nvSpPr>
          <p:cNvPr id="829443" name="Text Box 2">
            <a:extLst>
              <a:ext uri="{FF2B5EF4-FFF2-40B4-BE49-F238E27FC236}">
                <a16:creationId xmlns:a16="http://schemas.microsoft.com/office/drawing/2014/main" id="{282C61A6-A4BA-9AC3-AB1A-98E193CB3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" y="836613"/>
            <a:ext cx="8937625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 神より離れて 迷いしわれを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イェス君見いだし給いし日より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恵みに漏れたる 時はなかりき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いざ打ち立てまし エベネゼルをば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0" name="Text Box 1">
            <a:extLst>
              <a:ext uri="{FF2B5EF4-FFF2-40B4-BE49-F238E27FC236}">
                <a16:creationId xmlns:a16="http://schemas.microsoft.com/office/drawing/2014/main" id="{2E34BC38-BB15-8A98-BCD2-BE0EFADDF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8575"/>
            <a:ext cx="5410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聖２５０　いのちのいずみに </a:t>
            </a:r>
          </a:p>
        </p:txBody>
      </p:sp>
      <p:sp>
        <p:nvSpPr>
          <p:cNvPr id="831491" name="Text Box 2">
            <a:extLst>
              <a:ext uri="{FF2B5EF4-FFF2-40B4-BE49-F238E27FC236}">
                <a16:creationId xmlns:a16="http://schemas.microsoft.com/office/drawing/2014/main" id="{0ED5F66A-CB55-6301-A795-A28FB85E4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901700"/>
            <a:ext cx="8326438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誰かは断ちうる　恵みの糸を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さらに結びつけん　この身を神に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か弱き我が身を　導き給え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天なる御国に 行きつく日まで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Text Box 1">
            <a:extLst>
              <a:ext uri="{FF2B5EF4-FFF2-40B4-BE49-F238E27FC236}">
                <a16:creationId xmlns:a16="http://schemas.microsoft.com/office/drawing/2014/main" id="{99A28870-CB1B-9C89-7479-74DE64798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聖２２０　あいするイエスよ</a:t>
            </a:r>
          </a:p>
        </p:txBody>
      </p:sp>
      <p:sp>
        <p:nvSpPr>
          <p:cNvPr id="632835" name="Text Box 2">
            <a:extLst>
              <a:ext uri="{FF2B5EF4-FFF2-40B4-BE49-F238E27FC236}">
                <a16:creationId xmlns:a16="http://schemas.microsoft.com/office/drawing/2014/main" id="{BC65CED7-D887-3A13-9218-6E5AF54D9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87840" bIns="4392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①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愛するイェスよ　かくまい給え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嵐の中の　か弱き我を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波風止みて　天つ港に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ついに安らかに　落ち着くまでは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Text Box 1">
            <a:extLst>
              <a:ext uri="{FF2B5EF4-FFF2-40B4-BE49-F238E27FC236}">
                <a16:creationId xmlns:a16="http://schemas.microsoft.com/office/drawing/2014/main" id="{11512F61-6030-4D01-B672-A4FDEAD38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聖２２０　あいするイエスよ</a:t>
            </a:r>
          </a:p>
        </p:txBody>
      </p:sp>
      <p:sp>
        <p:nvSpPr>
          <p:cNvPr id="634883" name="Text Box 2">
            <a:extLst>
              <a:ext uri="{FF2B5EF4-FFF2-40B4-BE49-F238E27FC236}">
                <a16:creationId xmlns:a16="http://schemas.microsoft.com/office/drawing/2014/main" id="{8BEB4CC8-1274-E979-381A-E8FBA3236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87840" bIns="4392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②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他に隠れ家　持たぬ我が身は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ただ汝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(なれ)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ひとり　頼みとぞなす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寄るべのなき身　置きざりにせず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覆い給えや　汝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(な)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が翼もて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Text Box 1">
            <a:extLst>
              <a:ext uri="{FF2B5EF4-FFF2-40B4-BE49-F238E27FC236}">
                <a16:creationId xmlns:a16="http://schemas.microsoft.com/office/drawing/2014/main" id="{0E29D444-6184-E790-93CA-5B7A2D034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聖２２０　あいするイエスよ</a:t>
            </a:r>
          </a:p>
        </p:txBody>
      </p:sp>
      <p:sp>
        <p:nvSpPr>
          <p:cNvPr id="636931" name="Text Box 2">
            <a:extLst>
              <a:ext uri="{FF2B5EF4-FFF2-40B4-BE49-F238E27FC236}">
                <a16:creationId xmlns:a16="http://schemas.microsoft.com/office/drawing/2014/main" id="{8639395C-E263-32D9-5ACD-96737B541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87840" bIns="4392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③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イェスは求むる　我が全てなり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全てのものは皆 汝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(なれ)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にあり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我は汚れて　邪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(よこしま)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なれど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汝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(なれ)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は恵みと　まことにて満つ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Text Box 1">
            <a:extLst>
              <a:ext uri="{FF2B5EF4-FFF2-40B4-BE49-F238E27FC236}">
                <a16:creationId xmlns:a16="http://schemas.microsoft.com/office/drawing/2014/main" id="{F2A3853B-CBA8-4856-2F64-740461D16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聖２２０　あいするイエスよ</a:t>
            </a:r>
          </a:p>
        </p:txBody>
      </p:sp>
      <p:sp>
        <p:nvSpPr>
          <p:cNvPr id="638979" name="Text Box 2">
            <a:extLst>
              <a:ext uri="{FF2B5EF4-FFF2-40B4-BE49-F238E27FC236}">
                <a16:creationId xmlns:a16="http://schemas.microsoft.com/office/drawing/2014/main" id="{310C5A54-202D-7A39-EB4F-0B06BF5DB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87840" bIns="4392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④我が罪・咎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(とが)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は　いと多けれど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豊けき愛は　覆い尽くせり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泉なる主よ　我に湧きいで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浸し給えや　永久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(とわ)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のいのちに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6B0CF4FA-A6FF-79E0-ECBE-2B26FBA42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主はぶどうの木 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F8CCA27A-74E8-7BED-AF88-BD5535D939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主はぶどうの木　わたしは枝です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いつもはなれずに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主はぶどうの木　わたしは枝です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ゆたかな実をむすぶ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EC70F1A0-D08F-AFBC-DD06-B1B237BD9B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主はぶどうの木 </a:t>
            </a: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CF7F71AA-8C37-6076-2ED2-F47764EE6D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み言葉にとどまり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愛に生きるなら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この世は知るでしょう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主のすくいと　いやし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