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898" name="Rectangle 2"/>
          <p:cNvSpPr>
            <a:spLocks noGrp="1" noChangeArrowheads="1"/>
          </p:cNvSpPr>
          <p:nvPr>
            <p:ph type="title"/>
          </p:nvPr>
        </p:nvSpPr>
        <p:spPr>
          <a:xfrm>
            <a:off x="117216" y="220045"/>
            <a:ext cx="4172955" cy="528108"/>
          </a:xfrm>
          <a:noFill/>
        </p:spPr>
        <p:txBody>
          <a:bodyPr/>
          <a:lstStyle/>
          <a:p>
            <a:pPr algn="ctr" eaLnBrk="1" hangingPunct="1"/>
            <a:r>
              <a:rPr lang="en-US" altLang="ja-JP" sz="2000" b="1" dirty="0">
                <a:solidFill>
                  <a:srgbClr val="FFFF00"/>
                </a:solidFill>
              </a:rPr>
              <a:t>※</a:t>
            </a:r>
            <a:r>
              <a:rPr lang="ja-JP" altLang="en-US" sz="2000" b="1" dirty="0">
                <a:solidFill>
                  <a:srgbClr val="FFFF00"/>
                </a:solidFill>
              </a:rPr>
              <a:t>　お願い　</a:t>
            </a:r>
            <a:r>
              <a:rPr lang="en-US" altLang="ja-JP" sz="2000" b="1" dirty="0">
                <a:solidFill>
                  <a:srgbClr val="FFFF00"/>
                </a:solidFill>
              </a:rPr>
              <a:t>※</a:t>
            </a:r>
            <a:endParaRPr lang="en-US" altLang="ja-JP" sz="2000" b="1" dirty="0">
              <a:solidFill>
                <a:srgbClr val="FFFF00"/>
              </a:solidFill>
              <a:latin typeface="Century" pitchFamily="18" charset="0"/>
            </a:endParaRPr>
          </a:p>
        </p:txBody>
      </p:sp>
      <p:sp>
        <p:nvSpPr>
          <p:cNvPr id="336899" name="Rectangle 3"/>
          <p:cNvSpPr>
            <a:spLocks noGrp="1" noChangeArrowheads="1"/>
          </p:cNvSpPr>
          <p:nvPr>
            <p:ph idx="1"/>
          </p:nvPr>
        </p:nvSpPr>
        <p:spPr>
          <a:xfrm>
            <a:off x="81987" y="928360"/>
            <a:ext cx="4462011" cy="3032453"/>
          </a:xfrm>
        </p:spPr>
        <p:txBody>
          <a:bodyPr/>
          <a:lstStyle/>
          <a:p>
            <a:pPr lvl="1" eaLnBrk="1" hangingPunct="1"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ＤＦＧ中太丸ゴシック体" pitchFamily="50" charset="-128"/>
              </a:rPr>
              <a:t>・</a:t>
            </a: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携帯電話の電源は、切るか</a:t>
            </a:r>
            <a:endParaRPr lang="en-US" altLang="ja-JP" sz="2400" b="1" dirty="0">
              <a:solidFill>
                <a:schemeClr val="bg1"/>
              </a:solidFill>
              <a:latin typeface="ＭＳ Ｐゴシック" charset="-128"/>
            </a:endParaRPr>
          </a:p>
          <a:p>
            <a:pPr lvl="1" eaLnBrk="1" hangingPunct="1"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　マナーモードに</a:t>
            </a:r>
            <a:r>
              <a:rPr lang="en-US" altLang="ja-JP" sz="2400" b="1" dirty="0">
                <a:solidFill>
                  <a:schemeClr val="bg1"/>
                </a:solidFill>
                <a:latin typeface="ＭＳ Ｐゴシック" charset="-128"/>
              </a:rPr>
              <a:t> </a:t>
            </a: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切り替えて</a:t>
            </a:r>
            <a:endParaRPr lang="en-US" altLang="ja-JP" sz="2400" b="1" dirty="0">
              <a:solidFill>
                <a:schemeClr val="bg1"/>
              </a:solidFill>
              <a:latin typeface="ＭＳ Ｐゴシック" charset="-128"/>
            </a:endParaRPr>
          </a:p>
          <a:p>
            <a:pPr lvl="1" eaLnBrk="1" hangingPunct="1"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　下さい。</a:t>
            </a:r>
          </a:p>
          <a:p>
            <a:pPr eaLnBrk="1" hangingPunct="1"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   ・路上駐車はご遠慮下さい。</a:t>
            </a:r>
          </a:p>
          <a:p>
            <a:pPr eaLnBrk="1" hangingPunct="1"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     静まり</a:t>
            </a:r>
            <a:r>
              <a:rPr lang="en-US" altLang="ja-JP" sz="2400" b="1" dirty="0">
                <a:solidFill>
                  <a:schemeClr val="bg1"/>
                </a:solidFill>
                <a:latin typeface="ＭＳ Ｐゴシック" charset="-128"/>
              </a:rPr>
              <a:t>､</a:t>
            </a: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祈りつつ備えましょう。</a:t>
            </a:r>
            <a:endParaRPr lang="en-US" altLang="ja-JP" sz="2400" b="1" dirty="0">
              <a:solidFill>
                <a:schemeClr val="bg1"/>
              </a:solidFill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400" b="1">
                <a:solidFill>
                  <a:schemeClr val="bg1"/>
                </a:solidFill>
                <a:latin typeface="ＭＳ Ｐゴシック" charset="-128"/>
              </a:rPr>
              <a:t>　　　</a:t>
            </a:r>
            <a:endParaRPr lang="en-US" altLang="ja-JP" sz="2400" b="1" dirty="0">
              <a:solidFill>
                <a:srgbClr val="FFC000"/>
              </a:solidFill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　　　</a:t>
            </a:r>
            <a:endParaRPr lang="en-US" altLang="ja-JP" sz="2400" b="1" dirty="0">
              <a:solidFill>
                <a:srgbClr val="FFFF00"/>
              </a:solidFill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　　</a:t>
            </a:r>
            <a:endParaRPr lang="en-US" altLang="ja-JP" sz="2400" b="1" dirty="0"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400" b="1" dirty="0">
                <a:latin typeface="ＭＳ Ｐゴシック" charset="-128"/>
              </a:rPr>
              <a:t>　　　　　　</a:t>
            </a:r>
            <a:r>
              <a:rPr lang="ja-JP" altLang="en-US" sz="2800" b="1" dirty="0">
                <a:latin typeface="ＭＳ Ｐゴシック" charset="-128"/>
              </a:rPr>
              <a:t>　　</a:t>
            </a:r>
            <a:endParaRPr lang="en-US" altLang="ja-JP" sz="2800" b="1" dirty="0">
              <a:solidFill>
                <a:srgbClr val="FFC000"/>
              </a:solidFill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800" b="1" dirty="0">
                <a:latin typeface="ＭＳ Ｐゴシック" charset="-128"/>
              </a:rPr>
              <a:t>　　</a:t>
            </a:r>
            <a:endParaRPr lang="en-US" altLang="ja-JP" sz="2800" b="1" dirty="0"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800" b="1" dirty="0">
                <a:latin typeface="ＭＳ Ｐゴシック" charset="-128"/>
              </a:rPr>
              <a:t>　</a:t>
            </a:r>
            <a:endParaRPr lang="en-US" altLang="ja-JP" sz="2800" b="1" dirty="0"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800" b="1" dirty="0">
                <a:latin typeface="ＭＳ Ｐゴシック" charset="-128"/>
              </a:rPr>
              <a:t>　　　</a:t>
            </a:r>
            <a:endParaRPr lang="en-US" altLang="ja-JP" sz="2800" b="1" dirty="0">
              <a:solidFill>
                <a:srgbClr val="FFC000"/>
              </a:solidFill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800" b="1" dirty="0">
                <a:latin typeface="ＭＳ Ｐゴシック" charset="-128"/>
              </a:rPr>
              <a:t>　</a:t>
            </a:r>
            <a:endParaRPr lang="en-US" altLang="ja-JP" sz="2800" b="1" dirty="0">
              <a:solidFill>
                <a:srgbClr val="FFC000"/>
              </a:solidFill>
              <a:latin typeface="ＭＳ Ｐゴシック" charset="-128"/>
            </a:endParaRPr>
          </a:p>
          <a:p>
            <a:pPr eaLnBrk="1" hangingPunct="1">
              <a:buFontTx/>
              <a:buNone/>
            </a:pPr>
            <a:endParaRPr lang="en-US" altLang="ja-JP" sz="2800" b="1" dirty="0"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400" b="1" dirty="0">
                <a:latin typeface="ＭＳ Ｐゴシック" charset="-128"/>
              </a:rPr>
              <a:t>　　</a:t>
            </a:r>
            <a:r>
              <a:rPr lang="ja-JP" altLang="en-US" sz="2400" b="1" dirty="0">
                <a:solidFill>
                  <a:srgbClr val="FFFF00"/>
                </a:solidFill>
                <a:latin typeface="ＭＳ Ｐゴシック" charset="-128"/>
              </a:rPr>
              <a:t>　</a:t>
            </a:r>
            <a:r>
              <a:rPr lang="ja-JP" altLang="en-US" sz="3200" b="1" dirty="0">
                <a:solidFill>
                  <a:srgbClr val="FFFF00"/>
                </a:solidFill>
                <a:latin typeface="ＭＳ Ｐゴシック" charset="-128"/>
              </a:rPr>
              <a:t>　　</a:t>
            </a:r>
            <a:r>
              <a:rPr lang="ja-JP" altLang="en-US" sz="3200" b="1" dirty="0">
                <a:latin typeface="ＭＳ Ｐゴシック" charset="-128"/>
              </a:rPr>
              <a:t>　</a:t>
            </a:r>
            <a:r>
              <a:rPr lang="ja-JP" altLang="en-US" sz="2400" b="1" dirty="0">
                <a:latin typeface="ＭＳ Ｐゴシック" charset="-128"/>
              </a:rPr>
              <a:t>　</a:t>
            </a:r>
            <a:endParaRPr lang="ja-JP" altLang="en-US" sz="3200" b="1" dirty="0">
              <a:solidFill>
                <a:srgbClr val="FF0000"/>
              </a:solidFill>
              <a:latin typeface="ＭＳ Ｐゴシック" charset="-128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1026">
            <a:extLst>
              <a:ext uri="{FF2B5EF4-FFF2-40B4-BE49-F238E27FC236}">
                <a16:creationId xmlns:a16="http://schemas.microsoft.com/office/drawing/2014/main" id="{E30DCDBE-CFDA-EB53-FE49-ADCBBF3938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120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主は今みことばをもって </a:t>
            </a:r>
          </a:p>
        </p:txBody>
      </p:sp>
      <p:sp>
        <p:nvSpPr>
          <p:cNvPr id="57347" name="Rectangle 1027">
            <a:extLst>
              <a:ext uri="{FF2B5EF4-FFF2-40B4-BE49-F238E27FC236}">
                <a16:creationId xmlns:a16="http://schemas.microsoft.com/office/drawing/2014/main" id="{E2EE6E68-2C7A-0840-D5AD-F4A7BAF8FB2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4102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主はだれも見なかった 　輝く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リバイバルを 　この地に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971600" y="0"/>
            <a:ext cx="7772400" cy="764704"/>
          </a:xfrm>
        </p:spPr>
        <p:txBody>
          <a:bodyPr>
            <a:normAutofit/>
          </a:bodyPr>
          <a:lstStyle/>
          <a:p>
            <a:pPr algn="r">
              <a:buNone/>
            </a:pPr>
            <a:r>
              <a:rPr lang="ja-JP" altLang="en-US" sz="2800" dirty="0">
                <a:solidFill>
                  <a:srgbClr val="FFFF00"/>
                </a:solidFill>
              </a:rPr>
              <a:t>いつくしみふかき</a:t>
            </a:r>
          </a:p>
        </p:txBody>
      </p:sp>
      <p:sp>
        <p:nvSpPr>
          <p:cNvPr id="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07504" y="908720"/>
            <a:ext cx="9086081" cy="41148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いつくしみふかき　 ともなるイェスは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つみとがうれいを　とりさりたもう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こころのなげきを　 つつまずのべて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などかはおろさぬ　おえるおもにを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971600" y="0"/>
            <a:ext cx="7772400" cy="764704"/>
          </a:xfrm>
        </p:spPr>
        <p:txBody>
          <a:bodyPr>
            <a:normAutofit/>
          </a:bodyPr>
          <a:lstStyle/>
          <a:p>
            <a:pPr algn="r">
              <a:buNone/>
            </a:pPr>
            <a:r>
              <a:rPr lang="ja-JP" altLang="en-US" sz="2800" dirty="0">
                <a:solidFill>
                  <a:srgbClr val="FFFF00"/>
                </a:solidFill>
              </a:rPr>
              <a:t>いつくしみふかき</a:t>
            </a:r>
          </a:p>
        </p:txBody>
      </p:sp>
      <p:sp>
        <p:nvSpPr>
          <p:cNvPr id="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07504" y="908720"/>
            <a:ext cx="9086081" cy="41148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いつくしみふかき　 ともなるイェスは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われらのよわきを　しりてあわれむ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なやみかなしみに　しずめるときも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いのりにこたえて　 なぐさめたまわん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endParaRPr lang="ja-JP" altLang="en-US" sz="4400" dirty="0">
              <a:solidFill>
                <a:schemeClr val="bg1"/>
              </a:solidFill>
              <a:latin typeface="+mn-ea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971600" y="0"/>
            <a:ext cx="7772400" cy="764704"/>
          </a:xfrm>
        </p:spPr>
        <p:txBody>
          <a:bodyPr>
            <a:normAutofit/>
          </a:bodyPr>
          <a:lstStyle/>
          <a:p>
            <a:pPr algn="r">
              <a:buNone/>
            </a:pPr>
            <a:r>
              <a:rPr lang="ja-JP" altLang="en-US" sz="2800" dirty="0">
                <a:solidFill>
                  <a:srgbClr val="FFFF00"/>
                </a:solidFill>
              </a:rPr>
              <a:t>いつくしみふかき</a:t>
            </a:r>
          </a:p>
        </p:txBody>
      </p:sp>
      <p:sp>
        <p:nvSpPr>
          <p:cNvPr id="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07504" y="908720"/>
            <a:ext cx="9086081" cy="41148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いつくしみふかき　 ともなるイェスは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かわらぬあいもて　みちびきたもう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よのともわれらを　 すてさるときも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いのりにこたえて　 いたわりたまわん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endParaRPr lang="ja-JP" altLang="en-US" sz="4400" dirty="0">
              <a:solidFill>
                <a:schemeClr val="bg1"/>
              </a:solidFill>
              <a:latin typeface="+mn-ea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1">
            <a:extLst>
              <a:ext uri="{FF2B5EF4-FFF2-40B4-BE49-F238E27FC236}">
                <a16:creationId xmlns:a16="http://schemas.microsoft.com/office/drawing/2014/main" id="{AD5A0E69-6A84-CDD4-D9CC-071AC467DB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7175" y="71438"/>
            <a:ext cx="4897438" cy="731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7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1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2400">
                <a:solidFill>
                  <a:srgbClr val="FFFF00"/>
                </a:solidFill>
                <a:ea typeface="HG丸ｺﾞｼｯｸM-PRO" panose="020F0600000000000000" pitchFamily="50" charset="-128"/>
              </a:rPr>
              <a:t>聖４００　きみもそこにいたのか</a:t>
            </a:r>
          </a:p>
        </p:txBody>
      </p:sp>
      <p:sp>
        <p:nvSpPr>
          <p:cNvPr id="28675" name="Text Box 2">
            <a:extLst>
              <a:ext uri="{FF2B5EF4-FFF2-40B4-BE49-F238E27FC236}">
                <a16:creationId xmlns:a16="http://schemas.microsoft.com/office/drawing/2014/main" id="{78131BE6-4797-D2B8-42FD-DE6C585E59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1268413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ts val="7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1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1100"/>
              </a:spcBef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①</a:t>
            </a: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君もそこにいたのか　</a:t>
            </a:r>
          </a:p>
          <a:p>
            <a:pPr eaLnBrk="1" hangingPunct="1">
              <a:spcBef>
                <a:spcPts val="110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主が十字架に付くとき</a:t>
            </a:r>
          </a:p>
          <a:p>
            <a:pPr eaLnBrk="1" hangingPunct="1">
              <a:spcBef>
                <a:spcPts val="110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ああ何だか心が震える</a:t>
            </a:r>
          </a:p>
          <a:p>
            <a:pPr eaLnBrk="1" hangingPunct="1">
              <a:spcBef>
                <a:spcPts val="110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   震える　震える</a:t>
            </a:r>
          </a:p>
          <a:p>
            <a:pPr eaLnBrk="1" hangingPunct="1">
              <a:spcBef>
                <a:spcPts val="110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   きみも　そこにいたのか　</a:t>
            </a:r>
          </a:p>
          <a:p>
            <a:pPr eaLnBrk="1" hangingPunct="1">
              <a:spcBef>
                <a:spcPts val="1100"/>
              </a:spcBef>
              <a:buClrTx/>
              <a:buFontTx/>
              <a:buNone/>
            </a:pPr>
            <a:r>
              <a:rPr lang="ja-JP" altLang="ja-JP" sz="4400" b="1">
                <a:solidFill>
                  <a:srgbClr val="FFFFFF"/>
                </a:solidFill>
              </a:rPr>
              <a:t>　　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1">
            <a:extLst>
              <a:ext uri="{FF2B5EF4-FFF2-40B4-BE49-F238E27FC236}">
                <a16:creationId xmlns:a16="http://schemas.microsoft.com/office/drawing/2014/main" id="{C42DA05F-D62C-1C2D-12F7-E47A894F1E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2250" y="115888"/>
            <a:ext cx="5014913" cy="563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7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1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2400">
                <a:solidFill>
                  <a:srgbClr val="FFFF00"/>
                </a:solidFill>
                <a:ea typeface="HG丸ｺﾞｼｯｸM-PRO" panose="020F0600000000000000" pitchFamily="50" charset="-128"/>
              </a:rPr>
              <a:t>聖４００　きみもそこにいたのか</a:t>
            </a:r>
          </a:p>
        </p:txBody>
      </p:sp>
      <p:sp>
        <p:nvSpPr>
          <p:cNvPr id="30723" name="Text Box 2">
            <a:extLst>
              <a:ext uri="{FF2B5EF4-FFF2-40B4-BE49-F238E27FC236}">
                <a16:creationId xmlns:a16="http://schemas.microsoft.com/office/drawing/2014/main" id="{C2826DE6-5C20-89D9-4E75-C2D3F85C89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ts val="7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1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1100"/>
              </a:spcBef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②</a:t>
            </a: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君も聞いていたのか　</a:t>
            </a:r>
          </a:p>
          <a:p>
            <a:pPr eaLnBrk="1" hangingPunct="1">
              <a:spcBef>
                <a:spcPts val="1100"/>
              </a:spcBef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    </a:t>
            </a: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釘を打ち込む音を</a:t>
            </a:r>
          </a:p>
          <a:p>
            <a:pPr eaLnBrk="1" hangingPunct="1">
              <a:spcBef>
                <a:spcPts val="110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 ああ何だか心が震える</a:t>
            </a:r>
          </a:p>
          <a:p>
            <a:pPr eaLnBrk="1" hangingPunct="1">
              <a:spcBef>
                <a:spcPts val="110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    震える　震える </a:t>
            </a:r>
          </a:p>
          <a:p>
            <a:pPr eaLnBrk="1" hangingPunct="1">
              <a:spcBef>
                <a:spcPts val="110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    きみも　そこにいたのか　　</a:t>
            </a:r>
          </a:p>
          <a:p>
            <a:pPr eaLnBrk="1" hangingPunct="1">
              <a:spcBef>
                <a:spcPts val="110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　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1">
            <a:extLst>
              <a:ext uri="{FF2B5EF4-FFF2-40B4-BE49-F238E27FC236}">
                <a16:creationId xmlns:a16="http://schemas.microsoft.com/office/drawing/2014/main" id="{FAAF6D01-45A0-A4C2-FB1B-E84045D3A6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03688" y="115888"/>
            <a:ext cx="4943475" cy="563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7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1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2400">
                <a:solidFill>
                  <a:srgbClr val="FFFF00"/>
                </a:solidFill>
                <a:ea typeface="HG丸ｺﾞｼｯｸM-PRO" panose="020F0600000000000000" pitchFamily="50" charset="-128"/>
              </a:rPr>
              <a:t>聖４００　きみもそこにいたのか</a:t>
            </a:r>
          </a:p>
        </p:txBody>
      </p:sp>
      <p:sp>
        <p:nvSpPr>
          <p:cNvPr id="32771" name="Text Box 2">
            <a:extLst>
              <a:ext uri="{FF2B5EF4-FFF2-40B4-BE49-F238E27FC236}">
                <a16:creationId xmlns:a16="http://schemas.microsoft.com/office/drawing/2014/main" id="{EC23B986-96F0-30B2-2EF6-1616AF0457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ts val="7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1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1100"/>
              </a:spcBef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③</a:t>
            </a: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君も眺めてたのか　</a:t>
            </a:r>
          </a:p>
          <a:p>
            <a:pPr eaLnBrk="1" hangingPunct="1">
              <a:spcBef>
                <a:spcPts val="1100"/>
              </a:spcBef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   </a:t>
            </a: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血潮が流れるのを</a:t>
            </a:r>
          </a:p>
          <a:p>
            <a:pPr eaLnBrk="1" hangingPunct="1">
              <a:spcBef>
                <a:spcPts val="110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ああ何だか心が震える </a:t>
            </a:r>
          </a:p>
          <a:p>
            <a:pPr eaLnBrk="1" hangingPunct="1">
              <a:spcBef>
                <a:spcPts val="110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   震える　震える</a:t>
            </a:r>
          </a:p>
          <a:p>
            <a:pPr eaLnBrk="1" hangingPunct="1">
              <a:spcBef>
                <a:spcPts val="110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   きみも　そこにいたのか</a:t>
            </a:r>
            <a:r>
              <a:rPr lang="ja-JP" altLang="ja-JP" sz="4400">
                <a:solidFill>
                  <a:srgbClr val="FFFFFF"/>
                </a:solidFill>
              </a:rPr>
              <a:t>　</a:t>
            </a:r>
          </a:p>
          <a:p>
            <a:pPr eaLnBrk="1" hangingPunct="1">
              <a:spcBef>
                <a:spcPts val="110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</a:rPr>
              <a:t>　　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1">
            <a:extLst>
              <a:ext uri="{FF2B5EF4-FFF2-40B4-BE49-F238E27FC236}">
                <a16:creationId xmlns:a16="http://schemas.microsoft.com/office/drawing/2014/main" id="{158570A1-6478-C1BF-3CFC-D616D165FA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2250" y="115888"/>
            <a:ext cx="5014913" cy="563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7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1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2400">
                <a:solidFill>
                  <a:srgbClr val="FFFF00"/>
                </a:solidFill>
                <a:ea typeface="HG丸ｺﾞｼｯｸM-PRO" panose="020F0600000000000000" pitchFamily="50" charset="-128"/>
              </a:rPr>
              <a:t>聖４００　きみもそこにいたのか</a:t>
            </a:r>
          </a:p>
        </p:txBody>
      </p:sp>
      <p:sp>
        <p:nvSpPr>
          <p:cNvPr id="34819" name="Text Box 2">
            <a:extLst>
              <a:ext uri="{FF2B5EF4-FFF2-40B4-BE49-F238E27FC236}">
                <a16:creationId xmlns:a16="http://schemas.microsoft.com/office/drawing/2014/main" id="{C9D4272F-2867-24C9-4876-3551A17123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ts val="7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1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1100"/>
              </a:spcBef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④</a:t>
            </a: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君も気がついたのか　</a:t>
            </a:r>
          </a:p>
          <a:p>
            <a:pPr eaLnBrk="1" hangingPunct="1">
              <a:spcBef>
                <a:spcPts val="1100"/>
              </a:spcBef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   </a:t>
            </a: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突然日がかげるのを</a:t>
            </a:r>
          </a:p>
          <a:p>
            <a:pPr eaLnBrk="1" hangingPunct="1">
              <a:spcBef>
                <a:spcPts val="110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ああ何だか心が震える</a:t>
            </a:r>
          </a:p>
          <a:p>
            <a:pPr eaLnBrk="1" hangingPunct="1">
              <a:spcBef>
                <a:spcPts val="110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   震える　震える</a:t>
            </a:r>
          </a:p>
          <a:p>
            <a:pPr eaLnBrk="1" hangingPunct="1">
              <a:spcBef>
                <a:spcPts val="110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   きみも　そこにいたのか</a:t>
            </a:r>
            <a:r>
              <a:rPr lang="ja-JP" altLang="ja-JP" sz="4400">
                <a:solidFill>
                  <a:srgbClr val="FFFFFF"/>
                </a:solidFill>
              </a:rPr>
              <a:t>　</a:t>
            </a:r>
          </a:p>
          <a:p>
            <a:pPr eaLnBrk="1" hangingPunct="1">
              <a:spcBef>
                <a:spcPts val="110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</a:rPr>
              <a:t>　　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1">
            <a:extLst>
              <a:ext uri="{FF2B5EF4-FFF2-40B4-BE49-F238E27FC236}">
                <a16:creationId xmlns:a16="http://schemas.microsoft.com/office/drawing/2014/main" id="{7A2E987F-636B-BA36-B1F9-7BC05659B0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03688" y="115888"/>
            <a:ext cx="4943475" cy="563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7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1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2400">
                <a:solidFill>
                  <a:srgbClr val="FFFF00"/>
                </a:solidFill>
                <a:ea typeface="HG丸ｺﾞｼｯｸM-PRO" panose="020F0600000000000000" pitchFamily="50" charset="-128"/>
              </a:rPr>
              <a:t>聖４００　きみもそこにいたのか</a:t>
            </a:r>
          </a:p>
        </p:txBody>
      </p:sp>
      <p:sp>
        <p:nvSpPr>
          <p:cNvPr id="36867" name="Text Box 2">
            <a:extLst>
              <a:ext uri="{FF2B5EF4-FFF2-40B4-BE49-F238E27FC236}">
                <a16:creationId xmlns:a16="http://schemas.microsoft.com/office/drawing/2014/main" id="{93B6BECA-7CAC-4AD8-798B-CB28863EFE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ts val="7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1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1100"/>
              </a:spcBef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⑤</a:t>
            </a: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君も墓に行ったのか　</a:t>
            </a:r>
          </a:p>
          <a:p>
            <a:pPr eaLnBrk="1" hangingPunct="1">
              <a:spcBef>
                <a:spcPts val="110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   主をば葬るために</a:t>
            </a:r>
          </a:p>
          <a:p>
            <a:pPr eaLnBrk="1" hangingPunct="1">
              <a:spcBef>
                <a:spcPts val="110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 　ああ何だか心が震える</a:t>
            </a:r>
          </a:p>
          <a:p>
            <a:pPr eaLnBrk="1" hangingPunct="1">
              <a:spcBef>
                <a:spcPts val="110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   震える　震える</a:t>
            </a:r>
          </a:p>
          <a:p>
            <a:pPr eaLnBrk="1" hangingPunct="1">
              <a:spcBef>
                <a:spcPts val="110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   きみも　そこにいたのか</a:t>
            </a:r>
            <a:r>
              <a:rPr lang="ja-JP" altLang="ja-JP" sz="4400">
                <a:solidFill>
                  <a:srgbClr val="FFFFFF"/>
                </a:solidFill>
              </a:rPr>
              <a:t>　</a:t>
            </a:r>
          </a:p>
          <a:p>
            <a:pPr eaLnBrk="1" hangingPunct="1">
              <a:spcBef>
                <a:spcPts val="110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</a:rPr>
              <a:t>　　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514" name="Text Box 1">
            <a:extLst>
              <a:ext uri="{FF2B5EF4-FFF2-40B4-BE49-F238E27FC236}">
                <a16:creationId xmlns:a16="http://schemas.microsoft.com/office/drawing/2014/main" id="{108A72B4-8030-74BD-36B1-943CA20A73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82550"/>
            <a:ext cx="72390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2400">
                <a:solidFill>
                  <a:srgbClr val="FFFF00"/>
                </a:solidFill>
                <a:ea typeface="HG丸ｺﾞｼｯｸM-PRO" panose="020F0600000000000000" pitchFamily="50" charset="-128"/>
              </a:rPr>
              <a:t>聖</a:t>
            </a:r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１６０</a:t>
            </a:r>
            <a:r>
              <a:rPr lang="ja-JP" altLang="ja-JP" sz="2400">
                <a:solidFill>
                  <a:srgbClr val="FFFF00"/>
                </a:solidFill>
                <a:ea typeface="HG丸ｺﾞｼｯｸM-PRO" panose="020F0600000000000000" pitchFamily="50" charset="-128"/>
              </a:rPr>
              <a:t>　キリスト・イエスをもといとして</a:t>
            </a:r>
          </a:p>
        </p:txBody>
      </p:sp>
      <p:sp>
        <p:nvSpPr>
          <p:cNvPr id="448515" name="Text Box 2">
            <a:extLst>
              <a:ext uri="{FF2B5EF4-FFF2-40B4-BE49-F238E27FC236}">
                <a16:creationId xmlns:a16="http://schemas.microsoft.com/office/drawing/2014/main" id="{3DE139DC-187F-0608-9F2D-4FDAE25208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3388" y="958850"/>
            <a:ext cx="8101012" cy="299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①</a:t>
            </a: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キリスト・イェスを　基</a:t>
            </a:r>
            <a:r>
              <a:rPr lang="ja-JP" altLang="ja-JP" sz="2800">
                <a:solidFill>
                  <a:srgbClr val="FFFFFF"/>
                </a:solidFill>
                <a:latin typeface="ＭＳ Ｐゴシック" panose="020B0600070205080204" pitchFamily="50" charset="-128"/>
              </a:rPr>
              <a:t>(もとい)</a:t>
            </a: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として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打ち建てられし　御教会は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君が血をもて　買い給いし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花嫁たちの　集まりなり</a:t>
            </a:r>
            <a:r>
              <a:rPr lang="ja-JP" altLang="ja-JP" sz="4400">
                <a:solidFill>
                  <a:srgbClr val="FFFFFF"/>
                </a:solidFill>
                <a:latin typeface="Times New Roman" panose="02020603050405020304" pitchFamily="18" charset="0"/>
                <a:cs typeface="ＤＦＧ中太丸ゴシック体" pitchFamily="48" charset="0"/>
              </a:rPr>
              <a:t> 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62" name="Text Box 1">
            <a:extLst>
              <a:ext uri="{FF2B5EF4-FFF2-40B4-BE49-F238E27FC236}">
                <a16:creationId xmlns:a16="http://schemas.microsoft.com/office/drawing/2014/main" id="{187FBBD2-C5E0-06BF-297F-7EF6958791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152400"/>
            <a:ext cx="65532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2400">
                <a:solidFill>
                  <a:srgbClr val="FFFF00"/>
                </a:solidFill>
                <a:ea typeface="HG丸ｺﾞｼｯｸM-PRO" panose="020F0600000000000000" pitchFamily="50" charset="-128"/>
              </a:rPr>
              <a:t>聖</a:t>
            </a:r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１６０</a:t>
            </a:r>
            <a:r>
              <a:rPr lang="ja-JP" altLang="ja-JP" sz="2400">
                <a:solidFill>
                  <a:srgbClr val="FFFF00"/>
                </a:solidFill>
                <a:ea typeface="HG丸ｺﾞｼｯｸM-PRO" panose="020F0600000000000000" pitchFamily="50" charset="-128"/>
              </a:rPr>
              <a:t>　キリスト・イエスをもといとして</a:t>
            </a:r>
          </a:p>
        </p:txBody>
      </p:sp>
      <p:sp>
        <p:nvSpPr>
          <p:cNvPr id="450563" name="Text Box 2">
            <a:extLst>
              <a:ext uri="{FF2B5EF4-FFF2-40B4-BE49-F238E27FC236}">
                <a16:creationId xmlns:a16="http://schemas.microsoft.com/office/drawing/2014/main" id="{575DF25D-3121-D0B1-6C72-468A968F25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4675" y="1125538"/>
            <a:ext cx="7046913" cy="299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②言葉に色に　違いあれど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御民の拝む　主ひとりなり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一つに生まれ　一つに伸び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一つに食し　一つに生く</a:t>
            </a:r>
            <a:r>
              <a:rPr lang="ja-JP" altLang="ja-JP" sz="4400">
                <a:solidFill>
                  <a:srgbClr val="FFFFFF"/>
                </a:solidFill>
                <a:latin typeface="HG丸ｺﾞｼｯｸM-PRO" panose="020F0600000000000000" pitchFamily="50" charset="-128"/>
                <a:cs typeface="ＤＦＧ中太丸ゴシック体" pitchFamily="48" charset="0"/>
              </a:rPr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610" name="Text Box 1">
            <a:extLst>
              <a:ext uri="{FF2B5EF4-FFF2-40B4-BE49-F238E27FC236}">
                <a16:creationId xmlns:a16="http://schemas.microsoft.com/office/drawing/2014/main" id="{3F4F1BAB-8E96-E65A-046A-1287CFA46A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63800" y="0"/>
            <a:ext cx="67056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2400">
                <a:solidFill>
                  <a:srgbClr val="FFFF00"/>
                </a:solidFill>
                <a:ea typeface="HG丸ｺﾞｼｯｸM-PRO" panose="020F0600000000000000" pitchFamily="50" charset="-128"/>
              </a:rPr>
              <a:t>聖</a:t>
            </a:r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１６０</a:t>
            </a:r>
            <a:r>
              <a:rPr lang="ja-JP" altLang="ja-JP" sz="2400">
                <a:solidFill>
                  <a:srgbClr val="FFFF00"/>
                </a:solidFill>
                <a:ea typeface="HG丸ｺﾞｼｯｸM-PRO" panose="020F0600000000000000" pitchFamily="50" charset="-128"/>
              </a:rPr>
              <a:t>　キリスト・イエスをもといとして</a:t>
            </a:r>
          </a:p>
        </p:txBody>
      </p:sp>
      <p:sp>
        <p:nvSpPr>
          <p:cNvPr id="452611" name="Text Box 2">
            <a:extLst>
              <a:ext uri="{FF2B5EF4-FFF2-40B4-BE49-F238E27FC236}">
                <a16:creationId xmlns:a16="http://schemas.microsoft.com/office/drawing/2014/main" id="{704AD2B1-31AD-B155-1D4D-FD3B4B0DED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0563" y="887413"/>
            <a:ext cx="7454900" cy="3700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③</a:t>
            </a: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主の教会は　試み受け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争いに遭い　涙すとも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その幻を　主は嘉</a:t>
            </a:r>
            <a:r>
              <a:rPr lang="ja-JP" altLang="ja-JP">
                <a:solidFill>
                  <a:srgbClr val="FFFFFF"/>
                </a:solidFill>
                <a:latin typeface="ＭＳ Ｐゴシック" panose="020B0600070205080204" pitchFamily="50" charset="-128"/>
              </a:rPr>
              <a:t>(よみ)</a:t>
            </a: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して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ついに勝利を　与えたまわん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Century" panose="02040604050505020304" pitchFamily="18" charset="0"/>
                <a:ea typeface="HG丸ｺﾞｼｯｸM-PRO" panose="020F0600000000000000" pitchFamily="50" charset="-128"/>
              </a:rPr>
              <a:t> 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658" name="Text Box 1">
            <a:extLst>
              <a:ext uri="{FF2B5EF4-FFF2-40B4-BE49-F238E27FC236}">
                <a16:creationId xmlns:a16="http://schemas.microsoft.com/office/drawing/2014/main" id="{6731940C-B17E-CA78-64A3-FAC765ED41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0"/>
            <a:ext cx="66294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2400">
                <a:solidFill>
                  <a:srgbClr val="FFFF00"/>
                </a:solidFill>
                <a:ea typeface="HG丸ｺﾞｼｯｸM-PRO" panose="020F0600000000000000" pitchFamily="50" charset="-128"/>
              </a:rPr>
              <a:t>聖</a:t>
            </a:r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１６０</a:t>
            </a:r>
            <a:r>
              <a:rPr lang="ja-JP" altLang="ja-JP" sz="2400">
                <a:solidFill>
                  <a:srgbClr val="FFFF00"/>
                </a:solidFill>
                <a:ea typeface="HG丸ｺﾞｼｯｸM-PRO" panose="020F0600000000000000" pitchFamily="50" charset="-128"/>
              </a:rPr>
              <a:t>　キリスト・イエスをもといとして</a:t>
            </a:r>
          </a:p>
        </p:txBody>
      </p:sp>
      <p:sp>
        <p:nvSpPr>
          <p:cNvPr id="454659" name="Text Box 2">
            <a:extLst>
              <a:ext uri="{FF2B5EF4-FFF2-40B4-BE49-F238E27FC236}">
                <a16:creationId xmlns:a16="http://schemas.microsoft.com/office/drawing/2014/main" id="{1B737E0C-2D54-8D4F-A5AD-F26DDB61B2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163" y="981075"/>
            <a:ext cx="8324850" cy="3444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④</a:t>
            </a: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この世と天(あめ)に　別れ住めど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御民は聖き　神にありて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共に交わり　共に待てり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キリスト・イェスの　来たる日をば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ja-JP" altLang="ja-JP" sz="4400">
              <a:solidFill>
                <a:srgbClr val="FFFFFF"/>
              </a:solidFill>
              <a:latin typeface="ＭＳ Ｐゴシック" panose="020B0600070205080204" pitchFamily="50" charset="-128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>
            <a:extLst>
              <a:ext uri="{FF2B5EF4-FFF2-40B4-BE49-F238E27FC236}">
                <a16:creationId xmlns:a16="http://schemas.microsoft.com/office/drawing/2014/main" id="{F2998CAB-88AD-0544-1D58-9A9776E69E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120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主は今みことばをもって </a:t>
            </a:r>
          </a:p>
        </p:txBody>
      </p:sp>
      <p:sp>
        <p:nvSpPr>
          <p:cNvPr id="55299" name="Rectangle 3">
            <a:extLst>
              <a:ext uri="{FF2B5EF4-FFF2-40B4-BE49-F238E27FC236}">
                <a16:creationId xmlns:a16="http://schemas.microsoft.com/office/drawing/2014/main" id="{73FB881A-5415-AE93-9E01-E5FFFC5A4AF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8458200" cy="54102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主は今　みことばをもって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この地に リバイバルを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主は今 みことばをもって    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この地に リバイバルを</a:t>
            </a:r>
          </a:p>
          <a:p>
            <a:pPr algn="just" eaLnBrk="1" hangingPunct="1">
              <a:buFontTx/>
              <a:buNone/>
            </a:pPr>
            <a:endParaRPr lang="en-US" altLang="ja-JP" sz="440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>
            <a:extLst>
              <a:ext uri="{FF2B5EF4-FFF2-40B4-BE49-F238E27FC236}">
                <a16:creationId xmlns:a16="http://schemas.microsoft.com/office/drawing/2014/main" id="{3A10A4E1-A39D-EC05-7EF1-C7D9D0515F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120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主は今みことばをもって </a:t>
            </a:r>
          </a:p>
        </p:txBody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id="{3E7338EE-00AF-EAEA-5B4D-CABF171F47C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4102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賛美しよう  感謝しよう   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喜び歌おう 祈りつづけよう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主はだれも見なかった 　輝く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リバイバルを 　この地の上に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