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あなたの恵みは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わたし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に満ち溢れる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弱さ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にあるときにも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がおられるから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あなたの約束にたち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を待ち望む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つみ許された私の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望み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はただ主に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血潮によりきよめられ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つみ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は消え去る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のあわれみのゆえに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いま自由をえた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あなたの恵みは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わたし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に満ち溢れる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弱さ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にあるときにも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がおられるから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Text Box 1">
            <a:extLst>
              <a:ext uri="{FF2B5EF4-FFF2-40B4-BE49-F238E27FC236}">
                <a16:creationId xmlns:a16="http://schemas.microsoft.com/office/drawing/2014/main" id="{8543025C-D8D4-B61A-4D9A-7F08AC554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46147" name="Text Box 2">
            <a:extLst>
              <a:ext uri="{FF2B5EF4-FFF2-40B4-BE49-F238E27FC236}">
                <a16:creationId xmlns:a16="http://schemas.microsoft.com/office/drawing/2014/main" id="{9869BC05-EA61-A18C-C7BD-418E172E1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①いまだ見ぬ地 ひらく使命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神に受けし我ら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尽きぬ感謝捧げまつり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信仰いだき進まん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Text Box 1">
            <a:extLst>
              <a:ext uri="{FF2B5EF4-FFF2-40B4-BE49-F238E27FC236}">
                <a16:creationId xmlns:a16="http://schemas.microsoft.com/office/drawing/2014/main" id="{3073392D-646A-052F-52D1-85511F324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48195" name="Text Box 2">
            <a:extLst>
              <a:ext uri="{FF2B5EF4-FFF2-40B4-BE49-F238E27FC236}">
                <a16:creationId xmlns:a16="http://schemas.microsoft.com/office/drawing/2014/main" id="{8D959BA4-5932-F80B-963E-5CF9547B6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en-US" altLang="ja-JP" sz="4400"/>
              <a:t>  </a:t>
            </a:r>
            <a:r>
              <a:rPr lang="ja-JP" altLang="ja-JP" sz="4400"/>
              <a:t>「あかつきに太陽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などて沈むべき」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宣べ伝えよや全き福音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闇をやぶる日のごと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Text Box 1">
            <a:extLst>
              <a:ext uri="{FF2B5EF4-FFF2-40B4-BE49-F238E27FC236}">
                <a16:creationId xmlns:a16="http://schemas.microsoft.com/office/drawing/2014/main" id="{6E69A740-3922-C554-C49D-601376BC1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50243" name="Text Box 2">
            <a:extLst>
              <a:ext uri="{FF2B5EF4-FFF2-40B4-BE49-F238E27FC236}">
                <a16:creationId xmlns:a16="http://schemas.microsoft.com/office/drawing/2014/main" id="{D3BEB7A1-8A2E-EE1C-01ED-C4993C97C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②おこせ大地おろせ種を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目には涙あれど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やがて笑みをうかべ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束を持ちて帰りきたらん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Text Box 1">
            <a:extLst>
              <a:ext uri="{FF2B5EF4-FFF2-40B4-BE49-F238E27FC236}">
                <a16:creationId xmlns:a16="http://schemas.microsoft.com/office/drawing/2014/main" id="{E314ABE3-99AE-0E40-64DB-3412AF9AF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52291" name="Text Box 2">
            <a:extLst>
              <a:ext uri="{FF2B5EF4-FFF2-40B4-BE49-F238E27FC236}">
                <a16:creationId xmlns:a16="http://schemas.microsoft.com/office/drawing/2014/main" id="{FCA3B086-F409-3A30-48ED-07935AE3E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en-US" altLang="ja-JP" sz="4400"/>
              <a:t>  </a:t>
            </a:r>
            <a:r>
              <a:rPr lang="ja-JP" altLang="ja-JP" sz="4400"/>
              <a:t>「あかつきに太陽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などて沈むべき」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宣べ伝えよや全き福音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闇をやぶる日のごと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Text Box 1">
            <a:extLst>
              <a:ext uri="{FF2B5EF4-FFF2-40B4-BE49-F238E27FC236}">
                <a16:creationId xmlns:a16="http://schemas.microsoft.com/office/drawing/2014/main" id="{A15AB8A9-D081-75FE-1D73-F18E09322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54339" name="Text Box 2">
            <a:extLst>
              <a:ext uri="{FF2B5EF4-FFF2-40B4-BE49-F238E27FC236}">
                <a16:creationId xmlns:a16="http://schemas.microsoft.com/office/drawing/2014/main" id="{5B2AFF2E-ED2A-635E-7490-3DD0D2119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③果たせ使命 力限り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きよき神の霊の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満たしうけて行かば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きよきみむね果たしうべし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Text Box 1">
            <a:extLst>
              <a:ext uri="{FF2B5EF4-FFF2-40B4-BE49-F238E27FC236}">
                <a16:creationId xmlns:a16="http://schemas.microsoft.com/office/drawing/2014/main" id="{9D71D2DE-4A5F-C5CA-5E83-00DFC882B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56387" name="Text Box 2">
            <a:extLst>
              <a:ext uri="{FF2B5EF4-FFF2-40B4-BE49-F238E27FC236}">
                <a16:creationId xmlns:a16="http://schemas.microsoft.com/office/drawing/2014/main" id="{EB90CE1A-D9C5-407A-9E26-227F80190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en-US" altLang="ja-JP" sz="4400"/>
              <a:t>  </a:t>
            </a:r>
            <a:r>
              <a:rPr lang="ja-JP" altLang="ja-JP" sz="4400"/>
              <a:t>「あかつきに太陽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などて沈むべき」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宣べ伝えよや全き福音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闇をやぶる日のごと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Text Box 1">
            <a:extLst>
              <a:ext uri="{FF2B5EF4-FFF2-40B4-BE49-F238E27FC236}">
                <a16:creationId xmlns:a16="http://schemas.microsoft.com/office/drawing/2014/main" id="{99A28870-CB1B-9C89-7479-74DE64798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769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聖２２０　あいするイエスよ</a:t>
            </a:r>
          </a:p>
        </p:txBody>
      </p:sp>
      <p:sp>
        <p:nvSpPr>
          <p:cNvPr id="632835" name="Text Box 2">
            <a:extLst>
              <a:ext uri="{FF2B5EF4-FFF2-40B4-BE49-F238E27FC236}">
                <a16:creationId xmlns:a16="http://schemas.microsoft.com/office/drawing/2014/main" id="{BC65CED7-D887-3A13-9218-6E5AF54D9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87840" bIns="4392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①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愛するイェスよ　かくまい給え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嵐の中の　か弱き我を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波風止みて　天つ港に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ついに安らかに　落ち着くまでは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Text Box 1">
            <a:extLst>
              <a:ext uri="{FF2B5EF4-FFF2-40B4-BE49-F238E27FC236}">
                <a16:creationId xmlns:a16="http://schemas.microsoft.com/office/drawing/2014/main" id="{11512F61-6030-4D01-B672-A4FDEAD38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769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聖２２０　あいするイエスよ</a:t>
            </a:r>
          </a:p>
        </p:txBody>
      </p:sp>
      <p:sp>
        <p:nvSpPr>
          <p:cNvPr id="634883" name="Text Box 2">
            <a:extLst>
              <a:ext uri="{FF2B5EF4-FFF2-40B4-BE49-F238E27FC236}">
                <a16:creationId xmlns:a16="http://schemas.microsoft.com/office/drawing/2014/main" id="{8BEB4CC8-1274-E979-381A-E8FBA3236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87840" bIns="4392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②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他に隠れ家　持たぬ我が身は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ただ汝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(なれ)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ひとり　頼みとぞなす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寄るべのなき身　置きざりにせず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　 覆い給えや　汝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(な)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が翼もて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0" name="Text Box 1">
            <a:extLst>
              <a:ext uri="{FF2B5EF4-FFF2-40B4-BE49-F238E27FC236}">
                <a16:creationId xmlns:a16="http://schemas.microsoft.com/office/drawing/2014/main" id="{0E29D444-6184-E790-93CA-5B7A2D034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769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聖２２０　あいするイエスよ</a:t>
            </a:r>
          </a:p>
        </p:txBody>
      </p:sp>
      <p:sp>
        <p:nvSpPr>
          <p:cNvPr id="636931" name="Text Box 2">
            <a:extLst>
              <a:ext uri="{FF2B5EF4-FFF2-40B4-BE49-F238E27FC236}">
                <a16:creationId xmlns:a16="http://schemas.microsoft.com/office/drawing/2014/main" id="{8639395C-E263-32D9-5ACD-96737B541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87840" bIns="4392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③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イェスは求むる　我が全てなり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全てのものは皆 汝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(なれ)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にあり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我は汚れて　邪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(よこしま)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なれど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汝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(なれ)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は恵みと　まことにて満つ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Text Box 1">
            <a:extLst>
              <a:ext uri="{FF2B5EF4-FFF2-40B4-BE49-F238E27FC236}">
                <a16:creationId xmlns:a16="http://schemas.microsoft.com/office/drawing/2014/main" id="{F2A3853B-CBA8-4856-2F64-740461D16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769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聖２２０　あいするイエスよ</a:t>
            </a:r>
          </a:p>
        </p:txBody>
      </p:sp>
      <p:sp>
        <p:nvSpPr>
          <p:cNvPr id="638979" name="Text Box 2">
            <a:extLst>
              <a:ext uri="{FF2B5EF4-FFF2-40B4-BE49-F238E27FC236}">
                <a16:creationId xmlns:a16="http://schemas.microsoft.com/office/drawing/2014/main" id="{310C5A54-202D-7A39-EB4F-0B06BF5DB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87840" bIns="4392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④我が罪・咎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(とが)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は　いと多けれど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豊けき愛は　覆い尽くせり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泉なる主よ　我に湧きいで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 　浸し給えや　永久</a:t>
            </a:r>
            <a:r>
              <a:rPr lang="ja-JP" altLang="ja-JP" sz="3200">
                <a:solidFill>
                  <a:srgbClr val="FFFFFF"/>
                </a:solidFill>
                <a:latin typeface="Calibri" panose="020F0502020204030204" pitchFamily="34" charset="0"/>
              </a:rPr>
              <a:t>(とわ)</a:t>
            </a:r>
            <a:r>
              <a:rPr lang="ja-JP" altLang="ja-JP" sz="4400">
                <a:solidFill>
                  <a:srgbClr val="FFFFFF"/>
                </a:solidFill>
                <a:latin typeface="Calibri" panose="020F0502020204030204" pitchFamily="34" charset="0"/>
              </a:rPr>
              <a:t>のいのちに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インマルエル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1578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インマヌエル　くすしき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その名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　インマヌエル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とも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におられ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る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わが神　インマヌエル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