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7216" y="220045"/>
            <a:ext cx="4172955" cy="528108"/>
          </a:xfrm>
          <a:noFill/>
        </p:spPr>
        <p:txBody>
          <a:bodyPr/>
          <a:lstStyle/>
          <a:p>
            <a:pPr algn="ctr" eaLnBrk="1" hangingPunct="1"/>
            <a:r>
              <a:rPr lang="en-US" altLang="ja-JP" sz="4000" b="1" dirty="0">
                <a:solidFill>
                  <a:srgbClr val="FFFF00"/>
                </a:solidFill>
              </a:rPr>
              <a:t>※</a:t>
            </a:r>
            <a:r>
              <a:rPr lang="ja-JP" altLang="en-US" sz="4000" b="1" dirty="0">
                <a:solidFill>
                  <a:srgbClr val="FFFF00"/>
                </a:solidFill>
              </a:rPr>
              <a:t>　お願い　</a:t>
            </a:r>
            <a:r>
              <a:rPr lang="en-US" altLang="ja-JP" sz="4000" b="1" dirty="0">
                <a:solidFill>
                  <a:srgbClr val="FFFF00"/>
                </a:solidFill>
              </a:rPr>
              <a:t>※</a:t>
            </a:r>
            <a:endParaRPr lang="en-US" altLang="ja-JP" sz="2000" b="1" dirty="0">
              <a:solidFill>
                <a:srgbClr val="FFFF00"/>
              </a:solidFill>
              <a:latin typeface="Century" pitchFamily="18" charset="0"/>
            </a:endParaRPr>
          </a:p>
        </p:txBody>
      </p:sp>
      <p:sp>
        <p:nvSpPr>
          <p:cNvPr id="336899" name="Rectangle 3"/>
          <p:cNvSpPr>
            <a:spLocks noGrp="1" noChangeArrowheads="1"/>
          </p:cNvSpPr>
          <p:nvPr>
            <p:ph idx="1"/>
          </p:nvPr>
        </p:nvSpPr>
        <p:spPr>
          <a:xfrm>
            <a:off x="81987" y="928360"/>
            <a:ext cx="4462011" cy="3032453"/>
          </a:xfrm>
        </p:spPr>
        <p:txBody>
          <a:bodyPr/>
          <a:lstStyle/>
          <a:p>
            <a:pPr lvl="1" eaLnBrk="1" hangingPunct="1" algn="ctr">
              <a:buFontTx/>
              <a:buNone/>
            </a:pPr>
            <a:r>
              <a:rPr lang="ja-JP" altLang="en-US" sz="4800" b="1" dirty="0">
                <a:solidFill>
                  <a:schemeClr val="bg1"/>
                </a:solidFill>
                <a:latin typeface="ＤＦＧ中太丸ゴシック体" pitchFamily="50" charset="-128"/>
              </a:rPr>
              <a:t>・</a:t>
            </a:r>
            <a:r>
              <a:rPr lang="ja-JP" altLang="en-US" sz="4800" b="1" dirty="0">
                <a:solidFill>
                  <a:schemeClr val="bg1"/>
                </a:solidFill>
                <a:latin typeface="ＭＳ Ｐゴシック" charset="-128"/>
              </a:rPr>
              <a:t>携帯電話の電源は、切るか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 algn="ctr">
              <a:buFontTx/>
              <a:buNone/>
            </a:pPr>
            <a:r>
              <a:rPr lang="ja-JP" altLang="en-US" sz="4800" b="1" dirty="0">
                <a:solidFill>
                  <a:schemeClr val="bg1"/>
                </a:solidFill>
                <a:latin typeface="ＭＳ Ｐゴシック" charset="-128"/>
              </a:rPr>
              <a:t>　マナーモードに</a:t>
            </a:r>
            <a:r>
              <a:rPr lang="en-US" altLang="ja-JP" sz="4800" b="1" dirty="0">
                <a:solidFill>
                  <a:schemeClr val="bg1"/>
                </a:solidFill>
                <a:latin typeface="ＭＳ Ｐゴシック" charset="-128"/>
              </a:rPr>
              <a:t> </a:t>
            </a:r>
            <a:r>
              <a:rPr lang="ja-JP" altLang="en-US" sz="4800" b="1" dirty="0">
                <a:solidFill>
                  <a:schemeClr val="bg1"/>
                </a:solidFill>
                <a:latin typeface="ＭＳ Ｐゴシック" charset="-128"/>
              </a:rPr>
              <a:t>切り替えて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 algn="ctr">
              <a:buFontTx/>
              <a:buNone/>
            </a:pPr>
            <a:r>
              <a:rPr lang="ja-JP" altLang="en-US" sz="4800" b="1" dirty="0">
                <a:solidFill>
                  <a:schemeClr val="bg1"/>
                </a:solidFill>
                <a:latin typeface="ＭＳ Ｐゴシック" charset="-128"/>
              </a:rPr>
              <a:t>　下さい。</a:t>
            </a:r>
          </a:p>
          <a:p>
            <a:pPr eaLnBrk="1" hangingPunct="1" algn="ctr">
              <a:buFontTx/>
              <a:buNone/>
            </a:pPr>
            <a:r>
              <a:rPr lang="ja-JP" altLang="en-US" sz="4800" b="1" dirty="0">
                <a:solidFill>
                  <a:schemeClr val="bg1"/>
                </a:solidFill>
                <a:latin typeface="ＭＳ Ｐゴシック" charset="-128"/>
              </a:rPr>
              <a:t>   ・路上駐車はご遠慮下さい。</a:t>
            </a:r>
          </a:p>
          <a:p>
            <a:pPr eaLnBrk="1" hangingPunct="1" algn="ctr">
              <a:buFontTx/>
              <a:buNone/>
            </a:pPr>
            <a:r>
              <a:rPr lang="ja-JP" altLang="en-US" sz="4800" b="1" dirty="0">
                <a:solidFill>
                  <a:schemeClr val="bg1"/>
                </a:solidFill>
                <a:latin typeface="ＭＳ Ｐゴシック" charset="-128"/>
              </a:rPr>
              <a:t>     静まり</a:t>
            </a:r>
            <a:r>
              <a:rPr lang="en-US" altLang="ja-JP" sz="4800" b="1" dirty="0">
                <a:solidFill>
                  <a:schemeClr val="bg1"/>
                </a:solidFill>
                <a:latin typeface="ＭＳ Ｐゴシック" charset="-128"/>
              </a:rPr>
              <a:t>､</a:t>
            </a:r>
            <a:r>
              <a:rPr lang="ja-JP" altLang="en-US" sz="4800" b="1" dirty="0">
                <a:solidFill>
                  <a:schemeClr val="bg1"/>
                </a:solidFill>
                <a:latin typeface="ＭＳ Ｐゴシック" charset="-128"/>
              </a:rPr>
              <a:t>祈りつつ備えましょう。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eaLnBrk="1" hangingPunct="1" algn="ctr">
              <a:buFontTx/>
              <a:buNone/>
            </a:pPr>
            <a:r>
              <a:rPr lang="ja-JP" altLang="en-US" sz="4800" b="1">
                <a:solidFill>
                  <a:schemeClr val="bg1"/>
                </a:solidFill>
                <a:latin typeface="ＭＳ Ｐゴシック" charset="-128"/>
              </a:rPr>
              <a:t>　　　</a:t>
            </a:r>
            <a:endParaRPr lang="en-US" altLang="ja-JP" sz="24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 algn="ctr">
              <a:buFontTx/>
              <a:buNone/>
            </a:pPr>
            <a:r>
              <a:rPr lang="ja-JP" altLang="en-US" sz="4800" b="1" dirty="0">
                <a:solidFill>
                  <a:schemeClr val="bg1"/>
                </a:solidFill>
                <a:latin typeface="ＭＳ Ｐゴシック" charset="-128"/>
              </a:rPr>
              <a:t>　　　</a:t>
            </a:r>
            <a:endParaRPr lang="en-US" altLang="ja-JP" sz="2400" b="1" dirty="0">
              <a:solidFill>
                <a:srgbClr val="FFFF00"/>
              </a:solidFill>
              <a:latin typeface="ＭＳ Ｐゴシック" charset="-128"/>
            </a:endParaRPr>
          </a:p>
          <a:p>
            <a:pPr eaLnBrk="1" hangingPunct="1" algn="ctr">
              <a:buFontTx/>
              <a:buNone/>
            </a:pPr>
            <a:r>
              <a:rPr lang="ja-JP" altLang="en-US" sz="4800" b="1" dirty="0">
                <a:solidFill>
                  <a:schemeClr val="bg1"/>
                </a:solidFill>
                <a:latin typeface="ＭＳ Ｐゴシック" charset="-128"/>
              </a:rPr>
              <a:t>　　</a:t>
            </a:r>
            <a:endParaRPr lang="en-US" altLang="ja-JP" sz="2400" b="1" dirty="0">
              <a:latin typeface="ＭＳ Ｐゴシック" charset="-128"/>
            </a:endParaRPr>
          </a:p>
          <a:p>
            <a:pPr eaLnBrk="1" hangingPunct="1" algn="ctr">
              <a:buFontTx/>
              <a:buNone/>
            </a:pPr>
            <a:r>
              <a:rPr lang="ja-JP" altLang="en-US" sz="4800" b="1" dirty="0">
                <a:latin typeface="ＭＳ Ｐゴシック" charset="-128"/>
              </a:rPr>
              <a:t>　　　　　　</a:t>
            </a:r>
            <a:r>
              <a:rPr lang="ja-JP" altLang="en-US" sz="5600" b="1" dirty="0">
                <a:latin typeface="ＭＳ Ｐゴシック" charset="-128"/>
              </a:rPr>
              <a:t>　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 algn="ctr">
              <a:buFontTx/>
              <a:buNone/>
            </a:pPr>
            <a:r>
              <a:rPr lang="ja-JP" altLang="en-US" sz="5600" b="1" dirty="0">
                <a:latin typeface="ＭＳ Ｐゴシック" charset="-128"/>
              </a:rPr>
              <a:t>　　</a:t>
            </a:r>
            <a:endParaRPr lang="en-US" altLang="ja-JP" sz="2800" b="1" dirty="0">
              <a:latin typeface="ＭＳ Ｐゴシック" charset="-128"/>
            </a:endParaRPr>
          </a:p>
          <a:p>
            <a:pPr eaLnBrk="1" hangingPunct="1" algn="ctr">
              <a:buFontTx/>
              <a:buNone/>
            </a:pPr>
            <a:r>
              <a:rPr lang="ja-JP" altLang="en-US" sz="5600" b="1" dirty="0">
                <a:latin typeface="ＭＳ Ｐゴシック" charset="-128"/>
              </a:rPr>
              <a:t>　</a:t>
            </a:r>
            <a:endParaRPr lang="en-US" altLang="ja-JP" sz="2800" b="1" dirty="0">
              <a:latin typeface="ＭＳ Ｐゴシック" charset="-128"/>
            </a:endParaRPr>
          </a:p>
          <a:p>
            <a:pPr eaLnBrk="1" hangingPunct="1" algn="ctr">
              <a:buFontTx/>
              <a:buNone/>
            </a:pPr>
            <a:r>
              <a:rPr lang="ja-JP" altLang="en-US" sz="5600" b="1" dirty="0">
                <a:latin typeface="ＭＳ Ｐゴシック" charset="-128"/>
              </a:rPr>
              <a:t>　　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 algn="ctr">
              <a:buFontTx/>
              <a:buNone/>
            </a:pPr>
            <a:r>
              <a:rPr lang="ja-JP" altLang="en-US" sz="5600" b="1" dirty="0">
                <a:latin typeface="ＭＳ Ｐゴシック" charset="-128"/>
              </a:rPr>
              <a:t>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 algn="ctr">
              <a:buFontTx/>
              <a:buNone/>
            </a:pPr>
            <a:endParaRPr lang="en-US" altLang="ja-JP" sz="2800" b="1" dirty="0">
              <a:latin typeface="ＭＳ Ｐゴシック" charset="-128"/>
            </a:endParaRPr>
          </a:p>
          <a:p>
            <a:pPr eaLnBrk="1" hangingPunct="1" algn="ctr">
              <a:buFontTx/>
              <a:buNone/>
            </a:pPr>
            <a:r>
              <a:rPr lang="ja-JP" altLang="en-US" sz="4800" b="1" dirty="0">
                <a:latin typeface="ＭＳ Ｐゴシック" charset="-128"/>
              </a:rPr>
              <a:t>　　</a:t>
            </a:r>
            <a:r>
              <a:rPr lang="ja-JP" altLang="en-US" sz="4800" b="1" dirty="0">
                <a:solidFill>
                  <a:srgbClr val="FFFF00"/>
                </a:solidFill>
                <a:latin typeface="ＭＳ Ｐゴシック" charset="-128"/>
              </a:rPr>
              <a:t>　</a:t>
            </a:r>
            <a:r>
              <a:rPr lang="ja-JP" altLang="en-US" sz="6400" b="1" dirty="0">
                <a:solidFill>
                  <a:srgbClr val="FFFF00"/>
                </a:solidFill>
                <a:latin typeface="ＭＳ Ｐゴシック" charset="-128"/>
              </a:rPr>
              <a:t>　　</a:t>
            </a:r>
            <a:r>
              <a:rPr lang="ja-JP" altLang="en-US" sz="6400" b="1" dirty="0">
                <a:latin typeface="ＭＳ Ｐゴシック" charset="-128"/>
              </a:rPr>
              <a:t>　</a:t>
            </a:r>
            <a:r>
              <a:rPr lang="ja-JP" altLang="en-US" sz="4800" b="1" dirty="0">
                <a:latin typeface="ＭＳ Ｐゴシック" charset="-128"/>
              </a:rPr>
              <a:t>　</a:t>
            </a:r>
            <a:endParaRPr lang="ja-JP" altLang="en-US" sz="3200" b="1" dirty="0">
              <a:solidFill>
                <a:srgbClr val="FF0000"/>
              </a:solidFill>
              <a:latin typeface="ＭＳ Ｐゴシック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1490" name="Text Box 1">
            <a:extLst>
              <a:ext uri="{FF2B5EF4-FFF2-40B4-BE49-F238E27FC236}">
                <a16:creationId xmlns:a16="http://schemas.microsoft.com/office/drawing/2014/main" id="{2E34BC38-BB15-8A98-BCD2-BE0EFADDF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28575"/>
            <a:ext cx="5410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840" tIns="43920" rIns="87840" bIns="4392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聖２５０　いのちのいずみに </a:t>
            </a:r>
          </a:p>
        </p:txBody>
      </p:sp>
      <p:sp>
        <p:nvSpPr>
          <p:cNvPr id="831491" name="Text Box 2">
            <a:extLst>
              <a:ext uri="{FF2B5EF4-FFF2-40B4-BE49-F238E27FC236}">
                <a16:creationId xmlns:a16="http://schemas.microsoft.com/office/drawing/2014/main" id="{0ED5F66A-CB55-6301-A795-A28FB85E4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400" y="901700"/>
            <a:ext cx="8326438" cy="299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③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誰かは断ちうる　恵みの糸を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さらに結びつけん　この身を神に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か弱き我が身を　導き給え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天なる御国に 行きつく日まで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1">
            <a:extLst>
              <a:ext uri="{FF2B5EF4-FFF2-40B4-BE49-F238E27FC236}">
                <a16:creationId xmlns:a16="http://schemas.microsoft.com/office/drawing/2014/main" id="{5B0727CD-E764-8297-FE0C-0ACFADB3D0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15900"/>
            <a:ext cx="518160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聖３００　主よわがいのち</a:t>
            </a: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endParaRPr lang="ja-JP" altLang="ja-JP" sz="2800">
              <a:solidFill>
                <a:srgbClr val="FFFF00"/>
              </a:solidFill>
              <a:latin typeface="Arial" panose="020B0604020202020204" pitchFamily="34" charset="0"/>
              <a:ea typeface="HG丸ｺﾞｼｯｸM-PRO" panose="020F0600000000000000" pitchFamily="50" charset="-128"/>
            </a:endParaRPr>
          </a:p>
        </p:txBody>
      </p:sp>
      <p:sp>
        <p:nvSpPr>
          <p:cNvPr id="46083" name="Text Box 2">
            <a:extLst>
              <a:ext uri="{FF2B5EF4-FFF2-40B4-BE49-F238E27FC236}">
                <a16:creationId xmlns:a16="http://schemas.microsoft.com/office/drawing/2014/main" id="{BD815B65-7CDA-1082-DF1B-88D0AB100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87338" y="0"/>
            <a:ext cx="9431338" cy="278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/>
              <a:t>①</a:t>
            </a:r>
            <a:r>
              <a:rPr lang="ja-JP" altLang="ja-JP" sz="4400"/>
              <a:t> 主よ我がいのち　ささげまつれば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/>
              <a:t>　我が手と足を　御旨のままに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/>
              <a:t>　動かし給え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1">
            <a:extLst>
              <a:ext uri="{FF2B5EF4-FFF2-40B4-BE49-F238E27FC236}">
                <a16:creationId xmlns:a16="http://schemas.microsoft.com/office/drawing/2014/main" id="{EEB68AB1-DBBB-41E1-7459-28881A6A7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15900"/>
            <a:ext cx="518160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聖３００　主よわがいのち</a:t>
            </a: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endParaRPr lang="ja-JP" altLang="ja-JP" sz="2800">
              <a:solidFill>
                <a:srgbClr val="FFFF00"/>
              </a:solidFill>
              <a:latin typeface="Arial" panose="020B0604020202020204" pitchFamily="34" charset="0"/>
              <a:ea typeface="HG丸ｺﾞｼｯｸM-PRO" panose="020F0600000000000000" pitchFamily="50" charset="-128"/>
            </a:endParaRPr>
          </a:p>
        </p:txBody>
      </p:sp>
      <p:sp>
        <p:nvSpPr>
          <p:cNvPr id="48131" name="Text Box 2">
            <a:extLst>
              <a:ext uri="{FF2B5EF4-FFF2-40B4-BE49-F238E27FC236}">
                <a16:creationId xmlns:a16="http://schemas.microsoft.com/office/drawing/2014/main" id="{10C8E0E4-08C6-8735-4BD9-8DED6A87A4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278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/>
              <a:t>②</a:t>
            </a:r>
            <a:r>
              <a:rPr lang="ja-JP" altLang="ja-JP" sz="4400"/>
              <a:t>主よ我が声を　受け取り給え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/>
              <a:t>　我が唇は　栄を歌い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/>
              <a:t>　御旨を伝えん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1">
            <a:extLst>
              <a:ext uri="{FF2B5EF4-FFF2-40B4-BE49-F238E27FC236}">
                <a16:creationId xmlns:a16="http://schemas.microsoft.com/office/drawing/2014/main" id="{97BFC372-8EA3-3CAD-2660-902B4581BA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15900"/>
            <a:ext cx="518160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聖３００　主よわがいのち</a:t>
            </a: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endParaRPr lang="ja-JP" altLang="ja-JP" sz="2800">
              <a:solidFill>
                <a:srgbClr val="FFFF00"/>
              </a:solidFill>
              <a:latin typeface="Arial" panose="020B0604020202020204" pitchFamily="34" charset="0"/>
              <a:ea typeface="HG丸ｺﾞｼｯｸM-PRO" panose="020F0600000000000000" pitchFamily="50" charset="-128"/>
            </a:endParaRPr>
          </a:p>
        </p:txBody>
      </p:sp>
      <p:sp>
        <p:nvSpPr>
          <p:cNvPr id="50179" name="Text Box 2">
            <a:extLst>
              <a:ext uri="{FF2B5EF4-FFF2-40B4-BE49-F238E27FC236}">
                <a16:creationId xmlns:a16="http://schemas.microsoft.com/office/drawing/2014/main" id="{49C8E741-61FF-731F-DD08-CBA3E6FF5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576263" y="0"/>
            <a:ext cx="9720263" cy="278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/>
              <a:t>③</a:t>
            </a:r>
            <a:r>
              <a:rPr lang="ja-JP" altLang="ja-JP" sz="4400"/>
              <a:t>主よ我が意思を　汝</a:t>
            </a:r>
            <a:r>
              <a:rPr lang="ja-JP" altLang="ja-JP" sz="2600"/>
              <a:t>(な)</a:t>
            </a:r>
            <a:r>
              <a:rPr lang="ja-JP" altLang="ja-JP" sz="4400"/>
              <a:t>がものと成し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/>
              <a:t>　我が心をば　御座</a:t>
            </a:r>
            <a:r>
              <a:rPr lang="ja-JP" altLang="ja-JP" sz="2600"/>
              <a:t>(みくら)</a:t>
            </a:r>
            <a:r>
              <a:rPr lang="ja-JP" altLang="ja-JP" sz="4400"/>
              <a:t>と成して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/>
              <a:t>　統</a:t>
            </a:r>
            <a:r>
              <a:rPr lang="ja-JP" altLang="ja-JP" sz="2600"/>
              <a:t>(す)</a:t>
            </a:r>
            <a:r>
              <a:rPr lang="ja-JP" altLang="ja-JP" sz="4400"/>
              <a:t>べさせ給え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1">
            <a:extLst>
              <a:ext uri="{FF2B5EF4-FFF2-40B4-BE49-F238E27FC236}">
                <a16:creationId xmlns:a16="http://schemas.microsoft.com/office/drawing/2014/main" id="{4FAE1808-73EA-7DF2-7083-C607D2789E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15900"/>
            <a:ext cx="518160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Arial" panose="020B0604020202020204" pitchFamily="34" charset="0"/>
                <a:ea typeface="HG丸ｺﾞｼｯｸM-PRO" panose="020F0600000000000000" pitchFamily="50" charset="-128"/>
              </a:rPr>
              <a:t>聖３００　主よわがいのち</a:t>
            </a: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endParaRPr lang="ja-JP" altLang="ja-JP" sz="2800">
              <a:solidFill>
                <a:srgbClr val="FFFF00"/>
              </a:solidFill>
              <a:latin typeface="Arial" panose="020B0604020202020204" pitchFamily="34" charset="0"/>
              <a:ea typeface="HG丸ｺﾞｼｯｸM-PRO" panose="020F0600000000000000" pitchFamily="50" charset="-128"/>
            </a:endParaRPr>
          </a:p>
        </p:txBody>
      </p:sp>
      <p:sp>
        <p:nvSpPr>
          <p:cNvPr id="52227" name="Text Box 2">
            <a:extLst>
              <a:ext uri="{FF2B5EF4-FFF2-40B4-BE49-F238E27FC236}">
                <a16:creationId xmlns:a16="http://schemas.microsoft.com/office/drawing/2014/main" id="{134EFBAB-DED3-2105-89DD-25EA3CD822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278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/>
              <a:t>④</a:t>
            </a:r>
            <a:r>
              <a:rPr lang="ja-JP" altLang="ja-JP" sz="4400"/>
              <a:t> 主よ我が愛を　ささげまつれば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/>
              <a:t>　我を永遠</a:t>
            </a:r>
            <a:r>
              <a:rPr lang="ja-JP" altLang="ja-JP" sz="2600"/>
              <a:t>(ときわ)</a:t>
            </a:r>
            <a:r>
              <a:rPr lang="ja-JP" altLang="ja-JP" sz="4400"/>
              <a:t>に　汝が手の中の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/>
              <a:t>　ものとし給え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394" name="Text Box 1">
            <a:extLst>
              <a:ext uri="{FF2B5EF4-FFF2-40B4-BE49-F238E27FC236}">
                <a16:creationId xmlns:a16="http://schemas.microsoft.com/office/drawing/2014/main" id="{7CA10CD3-ABF7-D9D8-B7E0-1943565938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888"/>
            <a:ext cx="5410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840" tIns="43920" rIns="87840" bIns="4392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聖２５０　いのちのいずみに </a:t>
            </a:r>
          </a:p>
        </p:txBody>
      </p:sp>
      <p:sp>
        <p:nvSpPr>
          <p:cNvPr id="827395" name="Text Box 2">
            <a:extLst>
              <a:ext uri="{FF2B5EF4-FFF2-40B4-BE49-F238E27FC236}">
                <a16:creationId xmlns:a16="http://schemas.microsoft.com/office/drawing/2014/main" id="{A2B93099-2D83-F765-8798-490AF898C0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3" y="836613"/>
            <a:ext cx="7361237" cy="299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① 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命の泉に在</a:t>
            </a:r>
            <a:r>
              <a:rPr lang="en-US" altLang="ja-JP" sz="3200">
                <a:solidFill>
                  <a:srgbClr val="FFFFFF"/>
                </a:solidFill>
                <a:latin typeface="ＭＳ Ｐゴシック" panose="020B0600070205080204" pitchFamily="50" charset="-128"/>
              </a:rPr>
              <a:t>(</a:t>
            </a:r>
            <a:r>
              <a:rPr lang="ja-JP" altLang="ja-JP" sz="3200">
                <a:solidFill>
                  <a:srgbClr val="FFFFFF"/>
                </a:solidFill>
                <a:latin typeface="ＭＳ Ｐゴシック" panose="020B0600070205080204" pitchFamily="50" charset="-128"/>
              </a:rPr>
              <a:t>ましま</a:t>
            </a:r>
            <a:r>
              <a:rPr lang="en-US" altLang="ja-JP" sz="3200">
                <a:solidFill>
                  <a:srgbClr val="FFFFFF"/>
                </a:solidFill>
                <a:latin typeface="ＭＳ Ｐゴシック" panose="020B0600070205080204" pitchFamily="50" charset="-128"/>
              </a:rPr>
              <a:t>)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すイェスよ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 豊かに流れて 潤おしたまえ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 真の言葉に 渇きしわれも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 糸をば整え 恵みを歌わん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42" name="Text Box 1">
            <a:extLst>
              <a:ext uri="{FF2B5EF4-FFF2-40B4-BE49-F238E27FC236}">
                <a16:creationId xmlns:a16="http://schemas.microsoft.com/office/drawing/2014/main" id="{5E2E3F2A-ADD2-C98C-323A-CDEBDB762B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888"/>
            <a:ext cx="5410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7840" tIns="43920" rIns="87840" bIns="43920"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buClrTx/>
              <a:buFontTx/>
              <a:buNone/>
            </a:pPr>
            <a:r>
              <a:rPr lang="ja-JP" altLang="ja-JP" sz="28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聖２５０　いのちのいずみに </a:t>
            </a:r>
          </a:p>
        </p:txBody>
      </p:sp>
      <p:sp>
        <p:nvSpPr>
          <p:cNvPr id="829443" name="Text Box 2">
            <a:extLst>
              <a:ext uri="{FF2B5EF4-FFF2-40B4-BE49-F238E27FC236}">
                <a16:creationId xmlns:a16="http://schemas.microsoft.com/office/drawing/2014/main" id="{282C61A6-A4BA-9AC3-AB1A-98E193CB3E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425" y="836613"/>
            <a:ext cx="8937625" cy="299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② 神より離れて 迷いしわれを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 イェス君見いだし給いし日より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 恵みに漏れたる 時はなかりき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 いざ打ち立てまし エベネゼルをば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