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eaLnBrk="1" hangingPunct="1"/>
            <a:r>
              <a:rPr lang="en-US" altLang="ja-JP" sz="4000" b="1" dirty="0">
                <a:solidFill>
                  <a:srgbClr val="FFFF00"/>
                </a:solidFill>
              </a:rPr>
              <a:t>※</a:t>
            </a:r>
            <a:r>
              <a:rPr lang="ja-JP" altLang="en-US" sz="4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4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48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48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00" b="1" dirty="0">
                <a:latin typeface="ＭＳ Ｐゴシック" charset="-128"/>
              </a:rPr>
              <a:t>　　　　　　</a:t>
            </a:r>
            <a:r>
              <a:rPr lang="ja-JP" altLang="en-US" sz="56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56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4800" b="1" dirty="0">
                <a:latin typeface="ＭＳ Ｐゴシック" charset="-128"/>
              </a:rPr>
              <a:t>　　</a:t>
            </a:r>
            <a:r>
              <a:rPr lang="ja-JP" altLang="en-US" sz="48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64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6400" b="1" dirty="0">
                <a:latin typeface="ＭＳ Ｐゴシック" charset="-128"/>
              </a:rPr>
              <a:t>　</a:t>
            </a:r>
            <a:r>
              <a:rPr lang="ja-JP" altLang="en-US" sz="48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ext Box 1">
            <a:extLst>
              <a:ext uri="{FF2B5EF4-FFF2-40B4-BE49-F238E27FC236}">
                <a16:creationId xmlns:a16="http://schemas.microsoft.com/office/drawing/2014/main" id="{B0E0982B-7366-F5A2-9777-6BE214A02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37571" name="Text Box 2">
            <a:extLst>
              <a:ext uri="{FF2B5EF4-FFF2-40B4-BE49-F238E27FC236}">
                <a16:creationId xmlns:a16="http://schemas.microsoft.com/office/drawing/2014/main" id="{B9E1B12F-A1BB-4042-D91E-9D8B1537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5738" y="144463"/>
            <a:ext cx="7478713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①生まれし国に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帰り行く主は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光る雲にて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たちまち見えず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ext Box 1">
            <a:extLst>
              <a:ext uri="{FF2B5EF4-FFF2-40B4-BE49-F238E27FC236}">
                <a16:creationId xmlns:a16="http://schemas.microsoft.com/office/drawing/2014/main" id="{DC3C7A60-BD24-5F66-453D-DD9E9CC6E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39619" name="Text Box 2">
            <a:extLst>
              <a:ext uri="{FF2B5EF4-FFF2-40B4-BE49-F238E27FC236}">
                <a16:creationId xmlns:a16="http://schemas.microsoft.com/office/drawing/2014/main" id="{6E9CA130-6C9C-BBC3-E31C-78438FCB2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4463" y="-215900"/>
            <a:ext cx="7127876" cy="412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       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みくら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②君は御座に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着かせ給えど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世の人びとを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忘れたまわず　ハレルヤ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ext Box 1">
            <a:extLst>
              <a:ext uri="{FF2B5EF4-FFF2-40B4-BE49-F238E27FC236}">
                <a16:creationId xmlns:a16="http://schemas.microsoft.com/office/drawing/2014/main" id="{C0F19976-423F-B2F0-4651-4EA1D9330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41667" name="Text Box 2">
            <a:extLst>
              <a:ext uri="{FF2B5EF4-FFF2-40B4-BE49-F238E27FC236}">
                <a16:creationId xmlns:a16="http://schemas.microsoft.com/office/drawing/2014/main" id="{6D0736C4-6A32-D7D2-8A03-99F3A1713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2100" y="144463"/>
            <a:ext cx="7693025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③昇り給いし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君をば慕い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み弟子われらの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心も昇る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1">
            <a:extLst>
              <a:ext uri="{FF2B5EF4-FFF2-40B4-BE49-F238E27FC236}">
                <a16:creationId xmlns:a16="http://schemas.microsoft.com/office/drawing/2014/main" id="{DF036E83-868F-15EF-BDA3-90B315C1D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4325" y="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うまれしくにに </a:t>
            </a:r>
          </a:p>
        </p:txBody>
      </p:sp>
      <p:sp>
        <p:nvSpPr>
          <p:cNvPr id="243715" name="Text Box 2">
            <a:extLst>
              <a:ext uri="{FF2B5EF4-FFF2-40B4-BE49-F238E27FC236}">
                <a16:creationId xmlns:a16="http://schemas.microsoft.com/office/drawing/2014/main" id="{46474A76-B529-F24B-0C4C-5411A86F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49238" y="144463"/>
            <a:ext cx="7604126" cy="412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④御顔を慕い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日に日に昇らん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御顔を隠す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ものを後ろに　ハレルヤ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6B0CF4FA-A6FF-79E0-ECBE-2B26FBA42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F8CCA27A-74E8-7BED-AF88-BD5535D939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いつもはなれずに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ゆたかな実をむすぶ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EC70F1A0-D08F-AFBC-DD06-B1B237BD9B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CF7F71AA-8C37-6076-2ED2-F47764EE6D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み言葉にとどまり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愛に生きるなら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この世は知るでしょう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主のすくいと　いやし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