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r>
              <a:rPr lang="ja-JP" altLang="en-US" sz="2400" b="1" dirty="0">
                <a:solidFill>
                  <a:srgbClr val="FFC000"/>
                </a:solidFill>
                <a:latin typeface="ＭＳ Ｐゴシック" charset="-128"/>
              </a:rPr>
              <a:t>本日は証会です。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7" name="Text Box 1">
            <a:extLst>
              <a:ext uri="{FF2B5EF4-FFF2-40B4-BE49-F238E27FC236}">
                <a16:creationId xmlns:a16="http://schemas.microsoft.com/office/drawing/2014/main" id="{DAB85D90-BF98-EFA8-F0C5-5DA65F72C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0"/>
            <a:ext cx="51816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ja-JP" altLang="ja-JP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HG丸ｺﾞｼｯｸM-PRO" panose="020F0600000000000000" pitchFamily="50" charset="-128"/>
              </a:rPr>
              <a:t>聖２９０　めしいがおもて通りを</a:t>
            </a:r>
          </a:p>
        </p:txBody>
      </p:sp>
      <p:sp>
        <p:nvSpPr>
          <p:cNvPr id="1126403" name="Text Box 2">
            <a:extLst>
              <a:ext uri="{FF2B5EF4-FFF2-40B4-BE49-F238E27FC236}">
                <a16:creationId xmlns:a16="http://schemas.microsoft.com/office/drawing/2014/main" id="{F0A38528-B8FC-D82B-B284-34AC9BF90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9550" y="358775"/>
            <a:ext cx="9353550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①めしいが表通りを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トボトボ歩いてると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憐れみ深い主が見て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慰め癒しました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1" name="Text Box 1">
            <a:extLst>
              <a:ext uri="{FF2B5EF4-FFF2-40B4-BE49-F238E27FC236}">
                <a16:creationId xmlns:a16="http://schemas.microsoft.com/office/drawing/2014/main" id="{30A2A4F9-5EBB-D084-5846-0359499C1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0"/>
            <a:ext cx="51816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ja-JP" altLang="ja-JP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HG丸ｺﾞｼｯｸM-PRO" panose="020F0600000000000000" pitchFamily="50" charset="-128"/>
              </a:rPr>
              <a:t>聖２９０　めしいがおもて通りを</a:t>
            </a:r>
          </a:p>
        </p:txBody>
      </p:sp>
      <p:sp>
        <p:nvSpPr>
          <p:cNvPr id="1128451" name="Text Box 2">
            <a:extLst>
              <a:ext uri="{FF2B5EF4-FFF2-40B4-BE49-F238E27FC236}">
                <a16:creationId xmlns:a16="http://schemas.microsoft.com/office/drawing/2014/main" id="{82DC93B4-AA6A-8263-FEC8-F92C85759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9550" y="358775"/>
            <a:ext cx="9353550" cy="516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 救いの君が来るまで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 涙と悩みの夜が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 続いたけれども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 この日闇夜は明けたのです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</a:endParaRP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5" name="Text Box 1">
            <a:extLst>
              <a:ext uri="{FF2B5EF4-FFF2-40B4-BE49-F238E27FC236}">
                <a16:creationId xmlns:a16="http://schemas.microsoft.com/office/drawing/2014/main" id="{1A01163E-3661-188A-319B-19804F0ED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0"/>
            <a:ext cx="51816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ja-JP" altLang="ja-JP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HG丸ｺﾞｼｯｸM-PRO" panose="020F0600000000000000" pitchFamily="50" charset="-128"/>
              </a:rPr>
              <a:t>聖２９０　めしいがおもて通りを</a:t>
            </a:r>
          </a:p>
        </p:txBody>
      </p:sp>
      <p:sp>
        <p:nvSpPr>
          <p:cNvPr id="1130499" name="Text Box 2">
            <a:extLst>
              <a:ext uri="{FF2B5EF4-FFF2-40B4-BE49-F238E27FC236}">
                <a16:creationId xmlns:a16="http://schemas.microsoft.com/office/drawing/2014/main" id="{6BA4CF3A-F7C4-91DB-F4F6-36D39F331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9550" y="358775"/>
            <a:ext cx="9353550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②家より友より離れ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墓場で寝起きしてる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みじめな若者さえも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自由にせられました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49" name="Text Box 1">
            <a:extLst>
              <a:ext uri="{FF2B5EF4-FFF2-40B4-BE49-F238E27FC236}">
                <a16:creationId xmlns:a16="http://schemas.microsoft.com/office/drawing/2014/main" id="{4A2E24FF-9C3B-A204-08AF-F53FAF577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0"/>
            <a:ext cx="51816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ja-JP" altLang="ja-JP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HG丸ｺﾞｼｯｸM-PRO" panose="020F0600000000000000" pitchFamily="50" charset="-128"/>
              </a:rPr>
              <a:t>聖２９０　めしいがおもて通りを</a:t>
            </a:r>
          </a:p>
        </p:txBody>
      </p:sp>
      <p:sp>
        <p:nvSpPr>
          <p:cNvPr id="1132547" name="Text Box 2">
            <a:extLst>
              <a:ext uri="{FF2B5EF4-FFF2-40B4-BE49-F238E27FC236}">
                <a16:creationId xmlns:a16="http://schemas.microsoft.com/office/drawing/2014/main" id="{7DC77E14-A39F-C58B-AEAE-1D9ED9BBF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9550" y="358775"/>
            <a:ext cx="9353550" cy="516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 救いの君が来るまで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 涙と悩みの夜が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 続いたけれども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 この日闇夜は明けたのです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</a:endParaRP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3" name="Text Box 1">
            <a:extLst>
              <a:ext uri="{FF2B5EF4-FFF2-40B4-BE49-F238E27FC236}">
                <a16:creationId xmlns:a16="http://schemas.microsoft.com/office/drawing/2014/main" id="{8BD39A93-0E2A-6D39-8288-29B1C3AD2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0"/>
            <a:ext cx="51816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ja-JP" altLang="ja-JP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HG丸ｺﾞｼｯｸM-PRO" panose="020F0600000000000000" pitchFamily="50" charset="-128"/>
              </a:rPr>
              <a:t>聖２９０　めしいがおもて通りを</a:t>
            </a:r>
          </a:p>
        </p:txBody>
      </p:sp>
      <p:sp>
        <p:nvSpPr>
          <p:cNvPr id="1134595" name="Text Box 2">
            <a:extLst>
              <a:ext uri="{FF2B5EF4-FFF2-40B4-BE49-F238E27FC236}">
                <a16:creationId xmlns:a16="http://schemas.microsoft.com/office/drawing/2014/main" id="{30AA965B-6F29-76B9-577B-45375B16E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9550" y="358775"/>
            <a:ext cx="9353550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③手足のきかない者も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病に悩む人も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癒して強くしたのは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これこそキリストです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7" name="Text Box 1">
            <a:extLst>
              <a:ext uri="{FF2B5EF4-FFF2-40B4-BE49-F238E27FC236}">
                <a16:creationId xmlns:a16="http://schemas.microsoft.com/office/drawing/2014/main" id="{38AA3A02-6A54-0A19-BAC9-1C4E7664A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0"/>
            <a:ext cx="51816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ja-JP" altLang="ja-JP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HG丸ｺﾞｼｯｸM-PRO" panose="020F0600000000000000" pitchFamily="50" charset="-128"/>
              </a:rPr>
              <a:t>聖２９０　めしいがおもて通りを</a:t>
            </a:r>
          </a:p>
        </p:txBody>
      </p:sp>
      <p:sp>
        <p:nvSpPr>
          <p:cNvPr id="1136643" name="Text Box 2">
            <a:extLst>
              <a:ext uri="{FF2B5EF4-FFF2-40B4-BE49-F238E27FC236}">
                <a16:creationId xmlns:a16="http://schemas.microsoft.com/office/drawing/2014/main" id="{9DD16788-22E7-A890-22BB-7BDE07A53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9550" y="358775"/>
            <a:ext cx="9353550" cy="516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 救いの君が来るまで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 涙と悩みの夜が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 続いたけれども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 この日闇夜は明けたのです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</a:endParaRP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1" name="Text Box 1">
            <a:extLst>
              <a:ext uri="{FF2B5EF4-FFF2-40B4-BE49-F238E27FC236}">
                <a16:creationId xmlns:a16="http://schemas.microsoft.com/office/drawing/2014/main" id="{173DECF7-6C3C-67F5-8C5B-81E53410F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0"/>
            <a:ext cx="51816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ja-JP" altLang="ja-JP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HG丸ｺﾞｼｯｸM-PRO" panose="020F0600000000000000" pitchFamily="50" charset="-128"/>
              </a:rPr>
              <a:t>聖２９０　めしいがおもて通りを</a:t>
            </a:r>
          </a:p>
        </p:txBody>
      </p:sp>
      <p:sp>
        <p:nvSpPr>
          <p:cNvPr id="1138691" name="Text Box 2">
            <a:extLst>
              <a:ext uri="{FF2B5EF4-FFF2-40B4-BE49-F238E27FC236}">
                <a16:creationId xmlns:a16="http://schemas.microsoft.com/office/drawing/2014/main" id="{EAF0DF61-5F0D-11FA-A691-26CF0F652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9550" y="358775"/>
            <a:ext cx="9353550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④心を責めたてる罪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頑固な悪いくせも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傷つき苦しむ胸も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御声で治りました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5" name="Text Box 1">
            <a:extLst>
              <a:ext uri="{FF2B5EF4-FFF2-40B4-BE49-F238E27FC236}">
                <a16:creationId xmlns:a16="http://schemas.microsoft.com/office/drawing/2014/main" id="{37A4759C-45FB-2B43-AE88-6AF07AF08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0"/>
            <a:ext cx="51816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lIns="92160" tIns="46080" rIns="92160" bIns="460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ja-JP" altLang="ja-JP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HG丸ｺﾞｼｯｸM-PRO" panose="020F0600000000000000" pitchFamily="50" charset="-128"/>
              </a:rPr>
              <a:t>聖２９０　めしいがおもて通りを</a:t>
            </a:r>
          </a:p>
        </p:txBody>
      </p:sp>
      <p:sp>
        <p:nvSpPr>
          <p:cNvPr id="1140739" name="Text Box 2">
            <a:extLst>
              <a:ext uri="{FF2B5EF4-FFF2-40B4-BE49-F238E27FC236}">
                <a16:creationId xmlns:a16="http://schemas.microsoft.com/office/drawing/2014/main" id="{C03D8C40-18CE-1196-B587-BE9F93FD4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9550" y="358775"/>
            <a:ext cx="9353550" cy="516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 救いの君が来るまで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 涙と悩みの夜が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　  続いたけれども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    この日闇夜は明けたのです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</a:endParaRP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Text Box 1">
            <a:extLst>
              <a:ext uri="{FF2B5EF4-FFF2-40B4-BE49-F238E27FC236}">
                <a16:creationId xmlns:a16="http://schemas.microsoft.com/office/drawing/2014/main" id="{8543025C-D8D4-B61A-4D9A-7F08AC554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46147" name="Text Box 2">
            <a:extLst>
              <a:ext uri="{FF2B5EF4-FFF2-40B4-BE49-F238E27FC236}">
                <a16:creationId xmlns:a16="http://schemas.microsoft.com/office/drawing/2014/main" id="{9869BC05-EA61-A18C-C7BD-418E172E1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①いまだ見ぬ地 ひらく使命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神に受けし我ら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尽きぬ感謝捧げまつり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信仰いだき進まん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Text Box 1">
            <a:extLst>
              <a:ext uri="{FF2B5EF4-FFF2-40B4-BE49-F238E27FC236}">
                <a16:creationId xmlns:a16="http://schemas.microsoft.com/office/drawing/2014/main" id="{3073392D-646A-052F-52D1-85511F324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48195" name="Text Box 2">
            <a:extLst>
              <a:ext uri="{FF2B5EF4-FFF2-40B4-BE49-F238E27FC236}">
                <a16:creationId xmlns:a16="http://schemas.microsoft.com/office/drawing/2014/main" id="{8D959BA4-5932-F80B-963E-5CF9547B6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en-US" altLang="ja-JP" sz="4400"/>
              <a:t>  </a:t>
            </a:r>
            <a:r>
              <a:rPr lang="ja-JP" altLang="ja-JP" sz="4400"/>
              <a:t>「あかつきに太陽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などて沈むべき」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宣べ伝えよや全き福音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闇をやぶる日のごと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Text Box 1">
            <a:extLst>
              <a:ext uri="{FF2B5EF4-FFF2-40B4-BE49-F238E27FC236}">
                <a16:creationId xmlns:a16="http://schemas.microsoft.com/office/drawing/2014/main" id="{6E69A740-3922-C554-C49D-601376BC1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50243" name="Text Box 2">
            <a:extLst>
              <a:ext uri="{FF2B5EF4-FFF2-40B4-BE49-F238E27FC236}">
                <a16:creationId xmlns:a16="http://schemas.microsoft.com/office/drawing/2014/main" id="{D3BEB7A1-8A2E-EE1C-01ED-C4993C97C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②おこせ大地おろせ種を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目には涙あれど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やがて笑みをうかべ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束を持ちて帰りきたらん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Text Box 1">
            <a:extLst>
              <a:ext uri="{FF2B5EF4-FFF2-40B4-BE49-F238E27FC236}">
                <a16:creationId xmlns:a16="http://schemas.microsoft.com/office/drawing/2014/main" id="{E314ABE3-99AE-0E40-64DB-3412AF9AF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52291" name="Text Box 2">
            <a:extLst>
              <a:ext uri="{FF2B5EF4-FFF2-40B4-BE49-F238E27FC236}">
                <a16:creationId xmlns:a16="http://schemas.microsoft.com/office/drawing/2014/main" id="{FCA3B086-F409-3A30-48ED-07935AE3E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en-US" altLang="ja-JP" sz="4400"/>
              <a:t>  </a:t>
            </a:r>
            <a:r>
              <a:rPr lang="ja-JP" altLang="ja-JP" sz="4400"/>
              <a:t>「あかつきに太陽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などて沈むべき」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宣べ伝えよや全き福音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闇をやぶる日のごと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Text Box 1">
            <a:extLst>
              <a:ext uri="{FF2B5EF4-FFF2-40B4-BE49-F238E27FC236}">
                <a16:creationId xmlns:a16="http://schemas.microsoft.com/office/drawing/2014/main" id="{A15AB8A9-D081-75FE-1D73-F18E09322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54339" name="Text Box 2">
            <a:extLst>
              <a:ext uri="{FF2B5EF4-FFF2-40B4-BE49-F238E27FC236}">
                <a16:creationId xmlns:a16="http://schemas.microsoft.com/office/drawing/2014/main" id="{5B2AFF2E-ED2A-635E-7490-3DD0D2119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③果たせ使命 力限り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きよき神の霊の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満たしうけて行かば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 きよきみむね果たしうべし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Text Box 1">
            <a:extLst>
              <a:ext uri="{FF2B5EF4-FFF2-40B4-BE49-F238E27FC236}">
                <a16:creationId xmlns:a16="http://schemas.microsoft.com/office/drawing/2014/main" id="{9D71D2DE-4A5F-C5CA-5E83-00DFC882B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175" y="0"/>
            <a:ext cx="5181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聖５５０　いまだ見ぬ地</a:t>
            </a:r>
          </a:p>
        </p:txBody>
      </p:sp>
      <p:sp>
        <p:nvSpPr>
          <p:cNvPr id="656387" name="Text Box 2">
            <a:extLst>
              <a:ext uri="{FF2B5EF4-FFF2-40B4-BE49-F238E27FC236}">
                <a16:creationId xmlns:a16="http://schemas.microsoft.com/office/drawing/2014/main" id="{EB90CE1A-D9C5-407A-9E26-227F80190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en-US" altLang="ja-JP" sz="4400"/>
              <a:t>  </a:t>
            </a:r>
            <a:r>
              <a:rPr lang="ja-JP" altLang="ja-JP" sz="4400"/>
              <a:t>「あかつきに太陽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などて沈むべき」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宣べ伝えよや全き福音</a:t>
            </a:r>
          </a:p>
          <a:p>
            <a:pPr eaLnBrk="1" hangingPunct="1">
              <a:spcBef>
                <a:spcPts val="1100"/>
              </a:spcBef>
              <a:buClrTx/>
              <a:buSzPct val="80000"/>
              <a:buFontTx/>
              <a:buNone/>
            </a:pPr>
            <a:r>
              <a:rPr lang="ja-JP" altLang="ja-JP" sz="4400"/>
              <a:t>　闇をやぶる日のごと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