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9024" y="380999"/>
            <a:ext cx="8153399" cy="914399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160191" y="1607420"/>
            <a:ext cx="8718176" cy="5250579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Text Box 1">
            <a:extLst>
              <a:ext uri="{FF2B5EF4-FFF2-40B4-BE49-F238E27FC236}">
                <a16:creationId xmlns:a16="http://schemas.microsoft.com/office/drawing/2014/main" id="{7EB73848-F381-A41F-1E44-076C2375A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0"/>
            <a:ext cx="449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Calibri" panose="020F0502020204030204" pitchFamily="34" charset="0"/>
                <a:ea typeface="HG丸ｺﾞｼｯｸM-PRO" panose="020F0600000000000000" pitchFamily="50" charset="-128"/>
              </a:rPr>
              <a:t>聖２０２　み神は城なり　</a:t>
            </a:r>
          </a:p>
        </p:txBody>
      </p:sp>
      <p:sp>
        <p:nvSpPr>
          <p:cNvPr id="458755" name="Text Box 2">
            <a:extLst>
              <a:ext uri="{FF2B5EF4-FFF2-40B4-BE49-F238E27FC236}">
                <a16:creationId xmlns:a16="http://schemas.microsoft.com/office/drawing/2014/main" id="{75502413-9D35-4F7B-0196-C8CA089E0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" y="0"/>
            <a:ext cx="844232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①</a:t>
            </a:r>
            <a:r>
              <a:rPr lang="ja-JP" altLang="ja-JP" sz="4400">
                <a:solidFill>
                  <a:srgbClr val="FFFFFF"/>
                </a:solidFill>
              </a:rPr>
              <a:t>御神は城なり　盾なり武器なり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悪に勝たしむる　強き助けなり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 　歳を経たる　暗きの長</a:t>
            </a:r>
            <a:r>
              <a:rPr lang="en-US" altLang="ja-JP" sz="3200">
                <a:solidFill>
                  <a:srgbClr val="FFFFFF"/>
                </a:solidFill>
              </a:rPr>
              <a:t>(</a:t>
            </a:r>
            <a:r>
              <a:rPr lang="ja-JP" altLang="ja-JP" sz="3200">
                <a:solidFill>
                  <a:srgbClr val="FFFFFF"/>
                </a:solidFill>
              </a:rPr>
              <a:t>おさ</a:t>
            </a:r>
            <a:r>
              <a:rPr lang="en-US" altLang="ja-JP" sz="3200">
                <a:solidFill>
                  <a:srgbClr val="FFFFFF"/>
                </a:solidFill>
              </a:rPr>
              <a:t>)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秘術尽くし　攻め来たるも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などか恐るべき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Text Box 1">
            <a:extLst>
              <a:ext uri="{FF2B5EF4-FFF2-40B4-BE49-F238E27FC236}">
                <a16:creationId xmlns:a16="http://schemas.microsoft.com/office/drawing/2014/main" id="{BFFD5A87-1765-E3A6-99BA-219791B3C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0"/>
            <a:ext cx="449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Calibri" panose="020F0502020204030204" pitchFamily="34" charset="0"/>
                <a:ea typeface="HG丸ｺﾞｼｯｸM-PRO" panose="020F0600000000000000" pitchFamily="50" charset="-128"/>
              </a:rPr>
              <a:t>聖２０２　み神は城なり　</a:t>
            </a:r>
          </a:p>
        </p:txBody>
      </p:sp>
      <p:sp>
        <p:nvSpPr>
          <p:cNvPr id="460803" name="Text Box 2">
            <a:extLst>
              <a:ext uri="{FF2B5EF4-FFF2-40B4-BE49-F238E27FC236}">
                <a16:creationId xmlns:a16="http://schemas.microsoft.com/office/drawing/2014/main" id="{B25068EA-9727-8295-8209-B50F668C6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0"/>
            <a:ext cx="875347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②</a:t>
            </a:r>
            <a:r>
              <a:rPr lang="ja-JP" altLang="ja-JP" sz="4400">
                <a:solidFill>
                  <a:srgbClr val="FFFFFF"/>
                </a:solidFill>
              </a:rPr>
              <a:t>我らの力は　弱く頼りなし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されど選ばれし　神の人ぞある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そは誰</a:t>
            </a:r>
            <a:r>
              <a:rPr lang="ja-JP" altLang="ja-JP" sz="3200">
                <a:solidFill>
                  <a:srgbClr val="FFFFFF"/>
                </a:solidFill>
              </a:rPr>
              <a:t>(たれ)</a:t>
            </a:r>
            <a:r>
              <a:rPr lang="ja-JP" altLang="ja-JP" sz="4400">
                <a:solidFill>
                  <a:srgbClr val="FFFFFF"/>
                </a:solidFill>
              </a:rPr>
              <a:t>ぞや　万軍の主なる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キリストイェス　勝ちを得たもう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 　唯一の神なり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Text Box 1">
            <a:extLst>
              <a:ext uri="{FF2B5EF4-FFF2-40B4-BE49-F238E27FC236}">
                <a16:creationId xmlns:a16="http://schemas.microsoft.com/office/drawing/2014/main" id="{E5D13346-261F-A4BB-4FFF-592FADCA7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0"/>
            <a:ext cx="449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Calibri" panose="020F0502020204030204" pitchFamily="34" charset="0"/>
                <a:ea typeface="HG丸ｺﾞｼｯｸM-PRO" panose="020F0600000000000000" pitchFamily="50" charset="-128"/>
              </a:rPr>
              <a:t>聖２０２　み神は城なり　</a:t>
            </a:r>
          </a:p>
        </p:txBody>
      </p:sp>
      <p:sp>
        <p:nvSpPr>
          <p:cNvPr id="462851" name="Text Box 2">
            <a:extLst>
              <a:ext uri="{FF2B5EF4-FFF2-40B4-BE49-F238E27FC236}">
                <a16:creationId xmlns:a16="http://schemas.microsoft.com/office/drawing/2014/main" id="{225FAED6-7E12-AAF8-6841-E726500AA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1288" y="188913"/>
            <a:ext cx="8958263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③</a:t>
            </a:r>
            <a:r>
              <a:rPr lang="ja-JP" altLang="ja-JP" sz="4400">
                <a:solidFill>
                  <a:srgbClr val="FFFFFF"/>
                </a:solidFill>
              </a:rPr>
              <a:t>悪魔世に満ちて　よしや脅すとも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我らは恐れじ　神は味方なり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この世の君　凄み顔に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迫り来とも　何かはあらん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勝ちは定まれり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Text Box 1">
            <a:extLst>
              <a:ext uri="{FF2B5EF4-FFF2-40B4-BE49-F238E27FC236}">
                <a16:creationId xmlns:a16="http://schemas.microsoft.com/office/drawing/2014/main" id="{9F267C77-F40D-764C-DC44-DE3064D73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0"/>
            <a:ext cx="449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>
                <a:solidFill>
                  <a:srgbClr val="FFFF00"/>
                </a:solidFill>
                <a:latin typeface="Calibri" panose="020F0502020204030204" pitchFamily="34" charset="0"/>
                <a:ea typeface="HG丸ｺﾞｼｯｸM-PRO" panose="020F0600000000000000" pitchFamily="50" charset="-128"/>
              </a:rPr>
              <a:t>聖２０２　み神は城なり　</a:t>
            </a:r>
          </a:p>
        </p:txBody>
      </p:sp>
      <p:sp>
        <p:nvSpPr>
          <p:cNvPr id="464899" name="Text Box 2">
            <a:extLst>
              <a:ext uri="{FF2B5EF4-FFF2-40B4-BE49-F238E27FC236}">
                <a16:creationId xmlns:a16="http://schemas.microsoft.com/office/drawing/2014/main" id="{C88638F1-5441-2A81-B692-B3819289C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823277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</a:rPr>
              <a:t>④</a:t>
            </a:r>
            <a:r>
              <a:rPr lang="ja-JP" altLang="ja-JP" sz="4400">
                <a:solidFill>
                  <a:srgbClr val="FFFFFF"/>
                </a:solidFill>
              </a:rPr>
              <a:t>御神の言葉は　前に進むなり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我らの内には　聖き御霊あり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このいのちも　宝も名も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子らも妻も　献げまつらん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 神の国の為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ext Box 1">
            <a:extLst>
              <a:ext uri="{FF2B5EF4-FFF2-40B4-BE49-F238E27FC236}">
                <a16:creationId xmlns:a16="http://schemas.microsoft.com/office/drawing/2014/main" id="{6C39DA3F-F25E-A3BE-5067-D0455C6C1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413" y="115888"/>
            <a:ext cx="7256462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聖３３０</a:t>
            </a:r>
            <a:r>
              <a:rPr lang="en-US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きたれ心きよきものよ</a:t>
            </a:r>
          </a:p>
        </p:txBody>
      </p:sp>
      <p:sp>
        <p:nvSpPr>
          <p:cNvPr id="273411" name="Text Box 2">
            <a:extLst>
              <a:ext uri="{FF2B5EF4-FFF2-40B4-BE49-F238E27FC236}">
                <a16:creationId xmlns:a16="http://schemas.microsoft.com/office/drawing/2014/main" id="{E0C29495-9E4E-31D6-2997-C5972152A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4613"/>
            <a:ext cx="9144000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/>
          <a:lstStyle>
            <a:lvl1pPr marL="34290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latin typeface="ＭＳ Ｐゴシック" panose="020B0600070205080204" pitchFamily="50" charset="-128"/>
              </a:rPr>
              <a:t>来たれ心　聖きよき者よ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十字架の御旗を　打ちかざして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②時代担う　若人わこうどたち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年寄り子供も　一つ声に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Text Box 1">
            <a:extLst>
              <a:ext uri="{FF2B5EF4-FFF2-40B4-BE49-F238E27FC236}">
                <a16:creationId xmlns:a16="http://schemas.microsoft.com/office/drawing/2014/main" id="{441D1614-5C44-4277-645A-E7CEE42A4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413" y="115888"/>
            <a:ext cx="7256462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聖３３０</a:t>
            </a:r>
            <a:r>
              <a:rPr lang="en-US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きたれ心きよきものよ</a:t>
            </a:r>
          </a:p>
        </p:txBody>
      </p:sp>
      <p:sp>
        <p:nvSpPr>
          <p:cNvPr id="275459" name="Text Box 2">
            <a:extLst>
              <a:ext uri="{FF2B5EF4-FFF2-40B4-BE49-F238E27FC236}">
                <a16:creationId xmlns:a16="http://schemas.microsoft.com/office/drawing/2014/main" id="{231760FC-EA8F-43D0-3EF3-24B7AF35D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4613"/>
            <a:ext cx="9144000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/>
          <a:lstStyle>
            <a:lvl1pPr marL="342900" indent="-3365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latin typeface="ＭＳ Ｐゴシック" panose="020B0600070205080204" pitchFamily="50" charset="-128"/>
              </a:rPr>
              <a:t>③</a:t>
            </a:r>
            <a:r>
              <a:rPr lang="ja-JP" altLang="ja-JP" sz="4400">
                <a:latin typeface="ＭＳ Ｐゴシック" panose="020B0600070205080204" pitchFamily="50" charset="-128"/>
              </a:rPr>
              <a:t>御使いたち　聖徒の群れ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救いを受けたる　者と共に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④喜びにも　悲しみにも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latin typeface="ＭＳ Ｐゴシック" panose="020B0600070205080204" pitchFamily="50" charset="-128"/>
              </a:rPr>
              <a:t>　世に生くる限り　世を去りても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endParaRPr lang="ja-JP" altLang="ja-JP" sz="44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