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9024" y="380999"/>
            <a:ext cx="8153399" cy="914399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160191" y="1607420"/>
            <a:ext cx="8718176" cy="5250579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Text Box 1">
            <a:extLst>
              <a:ext uri="{FF2B5EF4-FFF2-40B4-BE49-F238E27FC236}">
                <a16:creationId xmlns:a16="http://schemas.microsoft.com/office/drawing/2014/main" id="{12A8B43F-0DCC-D299-3249-A3D92838E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115888"/>
            <a:ext cx="7256462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聖３４０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ふたりが合いて</a:t>
            </a:r>
          </a:p>
        </p:txBody>
      </p:sp>
      <p:sp>
        <p:nvSpPr>
          <p:cNvPr id="349187" name="Text Box 2">
            <a:extLst>
              <a:ext uri="{FF2B5EF4-FFF2-40B4-BE49-F238E27FC236}">
                <a16:creationId xmlns:a16="http://schemas.microsoft.com/office/drawing/2014/main" id="{C0A51A23-86BF-AFAB-82BD-674299EA0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613"/>
            <a:ext cx="9144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/>
          <a:lstStyle>
            <a:lvl1pPr marL="34290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①二人が合いて　一つ身と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せらるる良き日　ここに来ぬ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連なりたもう　救いの君よ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祝させ給え　二人をば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Text Box 1">
            <a:extLst>
              <a:ext uri="{FF2B5EF4-FFF2-40B4-BE49-F238E27FC236}">
                <a16:creationId xmlns:a16="http://schemas.microsoft.com/office/drawing/2014/main" id="{B1F97CAD-C9BC-5483-5BA7-D1FDD8D16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115888"/>
            <a:ext cx="7256462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聖３４０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ふたりが合いて</a:t>
            </a:r>
          </a:p>
        </p:txBody>
      </p:sp>
      <p:sp>
        <p:nvSpPr>
          <p:cNvPr id="351235" name="Text Box 2">
            <a:extLst>
              <a:ext uri="{FF2B5EF4-FFF2-40B4-BE49-F238E27FC236}">
                <a16:creationId xmlns:a16="http://schemas.microsoft.com/office/drawing/2014/main" id="{C23247C8-5C7A-4D92-B50E-31408B775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613"/>
            <a:ext cx="9144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/>
          <a:lstStyle>
            <a:lvl1pPr marL="34290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②そのかみカナの　宴うたげにて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奇跡を成しし　同じ主よ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筵むしろに集う　一人ひとりを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振舞い給え　恵みもて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2400">
                <a:latin typeface="ＭＳ Ｐゴシック" panose="020B0600070205080204" pitchFamily="50" charset="-128"/>
              </a:rPr>
              <a:t>　　　　　　　　　　　　　　　　　　　　　　　　　※そのかみ＝その昔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2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Text Box 1">
            <a:extLst>
              <a:ext uri="{FF2B5EF4-FFF2-40B4-BE49-F238E27FC236}">
                <a16:creationId xmlns:a16="http://schemas.microsoft.com/office/drawing/2014/main" id="{196B30CC-C6BD-7A2A-B7FC-826AFC587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115888"/>
            <a:ext cx="7256462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聖３４０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ふたりが合いて</a:t>
            </a:r>
          </a:p>
        </p:txBody>
      </p:sp>
      <p:sp>
        <p:nvSpPr>
          <p:cNvPr id="353283" name="Text Box 2">
            <a:extLst>
              <a:ext uri="{FF2B5EF4-FFF2-40B4-BE49-F238E27FC236}">
                <a16:creationId xmlns:a16="http://schemas.microsoft.com/office/drawing/2014/main" id="{677724E6-D44E-5FF8-C7B6-0FE1F35FB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613"/>
            <a:ext cx="9144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/>
          <a:lstStyle>
            <a:lvl1pPr marL="34290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</a:pPr>
            <a:r>
              <a:rPr lang="ja-JP" altLang="ja-JP" sz="4400">
                <a:latin typeface="ＭＳ Ｐゴシック" panose="020B0600070205080204" pitchFamily="50" charset="-128"/>
              </a:rPr>
              <a:t>　③御前に立ちて　誓い合う</a:t>
            </a:r>
          </a:p>
          <a:p>
            <a:pPr eaLnBrk="1" hangingPunct="1">
              <a:spcBef>
                <a:spcPts val="1100"/>
              </a:spcBef>
            </a:pPr>
            <a:r>
              <a:rPr lang="ja-JP" altLang="ja-JP" sz="4400">
                <a:latin typeface="ＭＳ Ｐゴシック" panose="020B0600070205080204" pitchFamily="50" charset="-128"/>
              </a:rPr>
              <a:t>　誓いを神よ　聞こしめせ</a:t>
            </a:r>
          </a:p>
          <a:p>
            <a:pPr eaLnBrk="1" hangingPunct="1">
              <a:spcBef>
                <a:spcPts val="1100"/>
              </a:spcBef>
            </a:pPr>
            <a:r>
              <a:rPr lang="ja-JP" altLang="ja-JP" sz="4400">
                <a:latin typeface="ＭＳ Ｐゴシック" panose="020B0600070205080204" pitchFamily="50" charset="-128"/>
              </a:rPr>
              <a:t>　御守りあらば　生ける限りは</a:t>
            </a:r>
          </a:p>
          <a:p>
            <a:pPr eaLnBrk="1" hangingPunct="1">
              <a:spcBef>
                <a:spcPts val="1100"/>
              </a:spcBef>
            </a:pPr>
            <a:r>
              <a:rPr lang="ja-JP" altLang="ja-JP" sz="4400">
                <a:latin typeface="ＭＳ Ｐゴシック" panose="020B0600070205080204" pitchFamily="50" charset="-128"/>
              </a:rPr>
              <a:t>　安らに幸に　送るを得ん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2400">
                <a:latin typeface="ＭＳ Ｐゴシック" panose="020B0600070205080204" pitchFamily="50" charset="-128"/>
              </a:rPr>
              <a:t>　　　　　　　　　　　　　　　　　　　　　　　　　※そのかみ＝その昔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2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1">
            <a:extLst>
              <a:ext uri="{FF2B5EF4-FFF2-40B4-BE49-F238E27FC236}">
                <a16:creationId xmlns:a16="http://schemas.microsoft.com/office/drawing/2014/main" id="{E1ECAE6A-A1B6-98B3-060F-40AC78AB0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115888"/>
            <a:ext cx="7256462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聖３４０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ふたりが合いて</a:t>
            </a:r>
          </a:p>
        </p:txBody>
      </p:sp>
      <p:sp>
        <p:nvSpPr>
          <p:cNvPr id="355331" name="Text Box 2">
            <a:extLst>
              <a:ext uri="{FF2B5EF4-FFF2-40B4-BE49-F238E27FC236}">
                <a16:creationId xmlns:a16="http://schemas.microsoft.com/office/drawing/2014/main" id="{F5C22C75-DBC6-1C8C-ED14-B439144F2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613"/>
            <a:ext cx="9144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/>
          <a:lstStyle>
            <a:lvl1pPr marL="34290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</a:pPr>
            <a:r>
              <a:rPr lang="ja-JP" altLang="ja-JP" sz="4400">
                <a:latin typeface="ＭＳ Ｐゴシック" panose="020B0600070205080204" pitchFamily="50" charset="-128"/>
              </a:rPr>
              <a:t>④恵みの神よ　この日より</a:t>
            </a:r>
          </a:p>
          <a:p>
            <a:pPr eaLnBrk="1" hangingPunct="1">
              <a:spcBef>
                <a:spcPts val="1100"/>
              </a:spcBef>
            </a:pPr>
            <a:r>
              <a:rPr lang="ja-JP" altLang="ja-JP" sz="4400">
                <a:latin typeface="ＭＳ Ｐゴシック" panose="020B0600070205080204" pitchFamily="50" charset="-128"/>
              </a:rPr>
              <a:t>　妹背と常に　在ましまして</a:t>
            </a:r>
          </a:p>
          <a:p>
            <a:pPr eaLnBrk="1" hangingPunct="1">
              <a:spcBef>
                <a:spcPts val="1100"/>
              </a:spcBef>
            </a:pPr>
            <a:r>
              <a:rPr lang="ja-JP" altLang="ja-JP" sz="4400">
                <a:latin typeface="ＭＳ Ｐゴシック" panose="020B0600070205080204" pitchFamily="50" charset="-128"/>
              </a:rPr>
              <a:t>　御神を崇め　人を愛する</a:t>
            </a:r>
          </a:p>
          <a:p>
            <a:pPr eaLnBrk="1" hangingPunct="1">
              <a:spcBef>
                <a:spcPts val="1100"/>
              </a:spcBef>
            </a:pPr>
            <a:r>
              <a:rPr lang="ja-JP" altLang="ja-JP" sz="4400">
                <a:latin typeface="ＭＳ Ｐゴシック" panose="020B0600070205080204" pitchFamily="50" charset="-128"/>
              </a:rPr>
              <a:t>　全き家族と　成し給え</a:t>
            </a:r>
          </a:p>
          <a:p>
            <a:pPr eaLnBrk="1" hangingPunct="1">
              <a:spcBef>
                <a:spcPts val="1100"/>
              </a:spcBef>
            </a:pPr>
            <a:endParaRPr lang="ja-JP" altLang="ja-JP" sz="2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Text Box 1">
            <a:extLst>
              <a:ext uri="{FF2B5EF4-FFF2-40B4-BE49-F238E27FC236}">
                <a16:creationId xmlns:a16="http://schemas.microsoft.com/office/drawing/2014/main" id="{B7D1CC29-3855-D960-1EC8-B22E5115F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525" y="28575"/>
            <a:ext cx="60864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r>
              <a:rPr lang="ja-JP" altLang="ja-JP" sz="2800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聖２５５　</a:t>
            </a:r>
            <a:r>
              <a:rPr lang="ja-JP" altLang="ja-JP" sz="280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主よあなたがともに</a:t>
            </a:r>
          </a:p>
        </p:txBody>
      </p:sp>
      <p:sp>
        <p:nvSpPr>
          <p:cNvPr id="858115" name="Text Box 2">
            <a:extLst>
              <a:ext uri="{FF2B5EF4-FFF2-40B4-BE49-F238E27FC236}">
                <a16:creationId xmlns:a16="http://schemas.microsoft.com/office/drawing/2014/main" id="{69A9CEB3-209D-56C8-E4AA-5DEB12699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901700"/>
            <a:ext cx="793115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①主よあなたが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私のかたわらに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私のこの心が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このように力付きます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もう左右の声に　惑いません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Text Box 1">
            <a:extLst>
              <a:ext uri="{FF2B5EF4-FFF2-40B4-BE49-F238E27FC236}">
                <a16:creationId xmlns:a16="http://schemas.microsoft.com/office/drawing/2014/main" id="{5E1F8590-3042-0CE3-A85A-EF5DEAA9F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525" y="28575"/>
            <a:ext cx="60864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r>
              <a:rPr lang="ja-JP" altLang="ja-JP" sz="2800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聖２５５　</a:t>
            </a:r>
            <a:r>
              <a:rPr lang="ja-JP" altLang="ja-JP" sz="280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主よあなたがともに</a:t>
            </a:r>
          </a:p>
        </p:txBody>
      </p:sp>
      <p:sp>
        <p:nvSpPr>
          <p:cNvPr id="860163" name="Text Box 2">
            <a:extLst>
              <a:ext uri="{FF2B5EF4-FFF2-40B4-BE49-F238E27FC236}">
                <a16:creationId xmlns:a16="http://schemas.microsoft.com/office/drawing/2014/main" id="{20CB1C2C-0F0D-6FCB-E9A0-5C25DD2EF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" y="901700"/>
            <a:ext cx="7931150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主よあなたが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私のかたわらに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210" name="Text Box 1">
            <a:extLst>
              <a:ext uri="{FF2B5EF4-FFF2-40B4-BE49-F238E27FC236}">
                <a16:creationId xmlns:a16="http://schemas.microsoft.com/office/drawing/2014/main" id="{AB480992-4059-7C9B-A321-BE4247FF5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525" y="28575"/>
            <a:ext cx="60864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r>
              <a:rPr lang="ja-JP" altLang="ja-JP" sz="2800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聖２５５　</a:t>
            </a:r>
            <a:r>
              <a:rPr lang="ja-JP" altLang="ja-JP" sz="280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主よあなたがともに</a:t>
            </a:r>
          </a:p>
        </p:txBody>
      </p:sp>
      <p:sp>
        <p:nvSpPr>
          <p:cNvPr id="862211" name="Text Box 2">
            <a:extLst>
              <a:ext uri="{FF2B5EF4-FFF2-40B4-BE49-F238E27FC236}">
                <a16:creationId xmlns:a16="http://schemas.microsoft.com/office/drawing/2014/main" id="{8982A400-BBE6-43AB-D1C4-03F9B0EB2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901700"/>
            <a:ext cx="7643813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②主よあなたが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私の道々に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私はこの使命に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このように燃え上がります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もう険しい道も　ひるみません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Text Box 1">
            <a:extLst>
              <a:ext uri="{FF2B5EF4-FFF2-40B4-BE49-F238E27FC236}">
                <a16:creationId xmlns:a16="http://schemas.microsoft.com/office/drawing/2014/main" id="{ACA041B2-AD64-CFF5-37E5-4ADAC7615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525" y="28575"/>
            <a:ext cx="60864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r>
              <a:rPr lang="ja-JP" altLang="ja-JP" sz="2800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聖２５５　</a:t>
            </a:r>
            <a:r>
              <a:rPr lang="ja-JP" altLang="ja-JP" sz="280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主よあなたがともに</a:t>
            </a:r>
          </a:p>
        </p:txBody>
      </p:sp>
      <p:sp>
        <p:nvSpPr>
          <p:cNvPr id="864259" name="Text Box 2">
            <a:extLst>
              <a:ext uri="{FF2B5EF4-FFF2-40B4-BE49-F238E27FC236}">
                <a16:creationId xmlns:a16="http://schemas.microsoft.com/office/drawing/2014/main" id="{FC30548A-F16C-4409-F83A-BDB946E11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" y="901700"/>
            <a:ext cx="7931150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主よあなたが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私のかたわらに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Text Box 1">
            <a:extLst>
              <a:ext uri="{FF2B5EF4-FFF2-40B4-BE49-F238E27FC236}">
                <a16:creationId xmlns:a16="http://schemas.microsoft.com/office/drawing/2014/main" id="{FC731C3B-D872-91F6-6DE7-AC8CC1D0B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525" y="28575"/>
            <a:ext cx="60864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r>
              <a:rPr lang="ja-JP" altLang="ja-JP" sz="2800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聖２５５　</a:t>
            </a:r>
            <a:r>
              <a:rPr lang="ja-JP" altLang="ja-JP" sz="280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主よあなたがともに</a:t>
            </a:r>
          </a:p>
        </p:txBody>
      </p:sp>
      <p:sp>
        <p:nvSpPr>
          <p:cNvPr id="866307" name="Text Box 2">
            <a:extLst>
              <a:ext uri="{FF2B5EF4-FFF2-40B4-BE49-F238E27FC236}">
                <a16:creationId xmlns:a16="http://schemas.microsoft.com/office/drawing/2014/main" id="{3B98AB4C-6003-7E1F-AD6B-D0775632C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13" y="901700"/>
            <a:ext cx="7672387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③主よあなたが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私の戦いに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私のこの十字架が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このように軽くなります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もう行く手の闇も　恐れません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Text Box 1">
            <a:extLst>
              <a:ext uri="{FF2B5EF4-FFF2-40B4-BE49-F238E27FC236}">
                <a16:creationId xmlns:a16="http://schemas.microsoft.com/office/drawing/2014/main" id="{FB946C4D-8F7D-B373-0FD0-641C35E4B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525" y="28575"/>
            <a:ext cx="60864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r>
              <a:rPr lang="ja-JP" altLang="ja-JP" sz="2800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聖２５５　</a:t>
            </a:r>
            <a:r>
              <a:rPr lang="ja-JP" altLang="ja-JP" sz="2800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主よあなたがともに</a:t>
            </a:r>
          </a:p>
        </p:txBody>
      </p:sp>
      <p:sp>
        <p:nvSpPr>
          <p:cNvPr id="868355" name="Text Box 2">
            <a:extLst>
              <a:ext uri="{FF2B5EF4-FFF2-40B4-BE49-F238E27FC236}">
                <a16:creationId xmlns:a16="http://schemas.microsoft.com/office/drawing/2014/main" id="{FF15B0F4-71C9-ECB7-D766-3E2D94ADB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" y="901700"/>
            <a:ext cx="7931150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主よあなたが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私のかたわらに　共におられる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