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9024" y="380999"/>
            <a:ext cx="8153399" cy="914399"/>
          </a:xfrm>
          <a:noFill/>
        </p:spPr>
        <p:txBody>
          <a:bodyPr/>
          <a:lstStyle/>
          <a:p>
            <a:pPr algn="ctr" eaLnBrk="1" hangingPunct="1"/>
            <a:r>
              <a:rPr lang="en-US" altLang="ja-JP" sz="3462" b="1" dirty="0">
                <a:solidFill>
                  <a:srgbClr val="FFFF00"/>
                </a:solidFill>
              </a:rPr>
              <a:t>※</a:t>
            </a:r>
            <a:r>
              <a:rPr lang="ja-JP" altLang="en-US" sz="3462" b="1" dirty="0">
                <a:solidFill>
                  <a:srgbClr val="FFFF00"/>
                </a:solidFill>
              </a:rPr>
              <a:t>　お願い　</a:t>
            </a:r>
            <a:r>
              <a:rPr lang="en-US" altLang="ja-JP" sz="3462" b="1" dirty="0">
                <a:solidFill>
                  <a:srgbClr val="FFFF00"/>
                </a:solidFill>
              </a:rPr>
              <a:t>※</a:t>
            </a:r>
            <a:endParaRPr lang="en-US" altLang="ja-JP" sz="3462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160191" y="1607420"/>
            <a:ext cx="8718176" cy="5250579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4155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4155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4155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4155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4155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latin typeface="ＭＳ Ｐゴシック" charset="-128"/>
              </a:rPr>
              <a:t>　　　　　　</a:t>
            </a:r>
            <a:r>
              <a:rPr lang="ja-JP" altLang="en-US" sz="4848" b="1" dirty="0">
                <a:latin typeface="ＭＳ Ｐゴシック" charset="-128"/>
              </a:rPr>
              <a:t>　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　</a:t>
            </a: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</a:t>
            </a: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　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latin typeface="ＭＳ Ｐゴシック" charset="-128"/>
              </a:rPr>
              <a:t>　　</a:t>
            </a:r>
            <a:r>
              <a:rPr lang="ja-JP" altLang="en-US" sz="4155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554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5540" b="1" dirty="0">
                <a:latin typeface="ＭＳ Ｐゴシック" charset="-128"/>
              </a:rPr>
              <a:t>　</a:t>
            </a:r>
            <a:r>
              <a:rPr lang="ja-JP" altLang="en-US" sz="4155" b="1" dirty="0">
                <a:latin typeface="ＭＳ Ｐゴシック" charset="-128"/>
              </a:rPr>
              <a:t>　</a:t>
            </a:r>
            <a:endParaRPr lang="ja-JP" altLang="en-US" sz="554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ext Box 1">
            <a:extLst>
              <a:ext uri="{FF2B5EF4-FFF2-40B4-BE49-F238E27FC236}">
                <a16:creationId xmlns:a16="http://schemas.microsoft.com/office/drawing/2014/main" id="{6C39DA3F-F25E-A3BE-5067-D0455C6C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聖３３０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きたれ心きよきものよ</a:t>
            </a:r>
          </a:p>
        </p:txBody>
      </p:sp>
      <p:sp>
        <p:nvSpPr>
          <p:cNvPr id="273411" name="Text Box 2">
            <a:extLst>
              <a:ext uri="{FF2B5EF4-FFF2-40B4-BE49-F238E27FC236}">
                <a16:creationId xmlns:a16="http://schemas.microsoft.com/office/drawing/2014/main" id="{E0C29495-9E4E-31D6-2997-C5972152A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来たれ心　聖きよき者よ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十字架の御旗を　打ちかざして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②時代担う　若人わこうどたち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年寄り子供も　一つ声に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ext Box 1">
            <a:extLst>
              <a:ext uri="{FF2B5EF4-FFF2-40B4-BE49-F238E27FC236}">
                <a16:creationId xmlns:a16="http://schemas.microsoft.com/office/drawing/2014/main" id="{441D1614-5C44-4277-645A-E7CEE42A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聖３３０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きたれ心きよきものよ</a:t>
            </a:r>
          </a:p>
        </p:txBody>
      </p:sp>
      <p:sp>
        <p:nvSpPr>
          <p:cNvPr id="275459" name="Text Box 2">
            <a:extLst>
              <a:ext uri="{FF2B5EF4-FFF2-40B4-BE49-F238E27FC236}">
                <a16:creationId xmlns:a16="http://schemas.microsoft.com/office/drawing/2014/main" id="{231760FC-EA8F-43D0-3EF3-24B7AF35D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御使いたち　聖徒の群れ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救いを受けたる　者と共に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④喜びにも　悲しみにも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世に生くる限り　世を去りても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1">
            <a:extLst>
              <a:ext uri="{FF2B5EF4-FFF2-40B4-BE49-F238E27FC236}">
                <a16:creationId xmlns:a16="http://schemas.microsoft.com/office/drawing/2014/main" id="{CCEFE44C-B682-5942-E522-6828116F5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3603" name="Text Box 2">
            <a:extLst>
              <a:ext uri="{FF2B5EF4-FFF2-40B4-BE49-F238E27FC236}">
                <a16:creationId xmlns:a16="http://schemas.microsoft.com/office/drawing/2014/main" id="{19527DAA-4C23-6B58-3C30-8719A4915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3075" y="152400"/>
            <a:ext cx="9559925" cy="412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➀罪の世のため　いのちを捨てし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主は死に勝ちて　陰府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よみ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より帰る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世人よ共に　楽しき声もて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歌えハレルヤ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>
            <a:extLst>
              <a:ext uri="{FF2B5EF4-FFF2-40B4-BE49-F238E27FC236}">
                <a16:creationId xmlns:a16="http://schemas.microsoft.com/office/drawing/2014/main" id="{470B3DA6-EBA1-222E-03F6-B82D700AC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5651" name="Text Box 2">
            <a:extLst>
              <a:ext uri="{FF2B5EF4-FFF2-40B4-BE49-F238E27FC236}">
                <a16:creationId xmlns:a16="http://schemas.microsoft.com/office/drawing/2014/main" id="{6A3A8C7A-2F02-4F4B-EF53-56B0BB6E4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6238" y="152400"/>
            <a:ext cx="8707438" cy="345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➁誰も死の針　恐ることを得じ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陰府の力に　勝つ者あらじ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やがて死の手の　身に迫り来る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世の人知るや　ハレルヤ！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>
            <a:extLst>
              <a:ext uri="{FF2B5EF4-FFF2-40B4-BE49-F238E27FC236}">
                <a16:creationId xmlns:a16="http://schemas.microsoft.com/office/drawing/2014/main" id="{F1867AA0-1994-A7E7-91C3-7B1409145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7699" name="Text Box 2">
            <a:extLst>
              <a:ext uri="{FF2B5EF4-FFF2-40B4-BE49-F238E27FC236}">
                <a16:creationId xmlns:a16="http://schemas.microsoft.com/office/drawing/2014/main" id="{2CDDDD0D-D2F3-19E0-3279-A5D98D1DC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0350" y="152400"/>
            <a:ext cx="8815388" cy="516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➂神の子イェスは　陰府をば破り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罪の贖い　成し遂げたもう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2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                    いずこ           よみじ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死の針何処　黄泉路もなにかは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勝ち歌　歌わん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1">
            <a:extLst>
              <a:ext uri="{FF2B5EF4-FFF2-40B4-BE49-F238E27FC236}">
                <a16:creationId xmlns:a16="http://schemas.microsoft.com/office/drawing/2014/main" id="{45541462-B46E-0BF2-51A2-6F89C7EEE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9747" name="Text Box 2">
            <a:extLst>
              <a:ext uri="{FF2B5EF4-FFF2-40B4-BE49-F238E27FC236}">
                <a16:creationId xmlns:a16="http://schemas.microsoft.com/office/drawing/2014/main" id="{F49F93FE-C460-F7D1-ADA4-1E62E5269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4150" y="0"/>
            <a:ext cx="8794750" cy="595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　　 げ   たぐい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④実に類なき　勝ちにてありき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夜の幕消えて　朝日ぞ照らす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    みふみ    しる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御文は記す　「君は死によりて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死を伏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（ふく）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しぬ」と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>
            <a:extLst>
              <a:ext uri="{FF2B5EF4-FFF2-40B4-BE49-F238E27FC236}">
                <a16:creationId xmlns:a16="http://schemas.microsoft.com/office/drawing/2014/main" id="{A6DB1B21-67BE-4F1A-C52D-B86BD486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1795" name="Text Box 2">
            <a:extLst>
              <a:ext uri="{FF2B5EF4-FFF2-40B4-BE49-F238E27FC236}">
                <a16:creationId xmlns:a16="http://schemas.microsoft.com/office/drawing/2014/main" id="{7697FF67-36B6-AB66-8E5C-FB7BCA550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44538" y="152400"/>
            <a:ext cx="994410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⑤勝ちて帰りし　主ぞ世を知らす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罪咎いずこぞ　主は滅ぼしぬ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</a:t>
            </a:r>
            <a:r>
              <a:rPr lang="ja-JP" altLang="ja-JP" sz="4300">
                <a:solidFill>
                  <a:srgbClr val="FFFFFF"/>
                </a:solidFill>
                <a:latin typeface="ＭＳ Ｐゴシック" panose="020B0600070205080204" pitchFamily="50" charset="-128"/>
              </a:rPr>
              <a:t>死の使者去りぬ　夜目にも明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さや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300">
                <a:solidFill>
                  <a:srgbClr val="FFFFFF"/>
                </a:solidFill>
                <a:latin typeface="ＭＳ Ｐゴシック" panose="020B0600070205080204" pitchFamily="50" charset="-128"/>
              </a:rPr>
              <a:t>けき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君が血見ては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1">
            <a:extLst>
              <a:ext uri="{FF2B5EF4-FFF2-40B4-BE49-F238E27FC236}">
                <a16:creationId xmlns:a16="http://schemas.microsoft.com/office/drawing/2014/main" id="{D4F179DA-8715-89A5-5B75-96F3B689C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3843" name="Text Box 2">
            <a:extLst>
              <a:ext uri="{FF2B5EF4-FFF2-40B4-BE49-F238E27FC236}">
                <a16:creationId xmlns:a16="http://schemas.microsoft.com/office/drawing/2014/main" id="{0331644C-949A-D096-E8CB-E068D4FAC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3688" y="152400"/>
            <a:ext cx="805180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⑥良きこの朝を　われらは迎え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太陽イェスを　間近に仰ぐ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喜び叫べ　歌え高らかに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めでたきこの日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1">
            <a:extLst>
              <a:ext uri="{FF2B5EF4-FFF2-40B4-BE49-F238E27FC236}">
                <a16:creationId xmlns:a16="http://schemas.microsoft.com/office/drawing/2014/main" id="{0885EC06-1E38-9A56-6ECE-685719AB1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5891" name="Text Box 2">
            <a:extLst>
              <a:ext uri="{FF2B5EF4-FFF2-40B4-BE49-F238E27FC236}">
                <a16:creationId xmlns:a16="http://schemas.microsoft.com/office/drawing/2014/main" id="{4B3FF3F3-75CA-78F2-3F09-172D73F4B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7825" y="152400"/>
            <a:ext cx="929005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⑦主の振る舞いは　われらをぞ待つ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古きを去りて　新たにせられん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御声聞くまま　御前に集まり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御糧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（みかて）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を食せん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