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024" y="380999"/>
            <a:ext cx="8153399" cy="914399"/>
          </a:xfrm>
          <a:noFill/>
        </p:spPr>
        <p:txBody>
          <a:bodyPr/>
          <a:lstStyle/>
          <a:p>
            <a:pPr algn="ctr" eaLnBrk="1" hangingPunct="1"/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r>
              <a:rPr lang="ja-JP" altLang="en-US" sz="3462" b="1" dirty="0">
                <a:solidFill>
                  <a:srgbClr val="FFFF00"/>
                </a:solidFill>
              </a:rPr>
              <a:t>　お願い　</a:t>
            </a:r>
            <a:r>
              <a:rPr lang="en-US" altLang="ja-JP" sz="3462" b="1" dirty="0">
                <a:solidFill>
                  <a:srgbClr val="FFFF00"/>
                </a:solidFill>
              </a:rPr>
              <a:t>※</a:t>
            </a:r>
            <a:endParaRPr lang="en-US" altLang="ja-JP" sz="3462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160191" y="1607420"/>
            <a:ext cx="8718176" cy="5250579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4155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4155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4155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4155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　　　　</a:t>
            </a: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　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48" b="1" dirty="0">
                <a:latin typeface="ＭＳ Ｐゴシック" charset="-128"/>
              </a:rPr>
              <a:t>　</a:t>
            </a:r>
            <a:endParaRPr lang="en-US" altLang="ja-JP" sz="4848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4848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155" b="1" dirty="0">
                <a:latin typeface="ＭＳ Ｐゴシック" charset="-128"/>
              </a:rPr>
              <a:t>　　</a:t>
            </a:r>
            <a:r>
              <a:rPr lang="ja-JP" altLang="en-US" sz="4155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554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5540" b="1" dirty="0">
                <a:latin typeface="ＭＳ Ｐゴシック" charset="-128"/>
              </a:rPr>
              <a:t>　</a:t>
            </a:r>
            <a:r>
              <a:rPr lang="ja-JP" altLang="en-US" sz="4155" b="1" dirty="0">
                <a:latin typeface="ＭＳ Ｐゴシック" charset="-128"/>
              </a:rPr>
              <a:t>　</a:t>
            </a:r>
            <a:endParaRPr lang="ja-JP" altLang="en-US" sz="554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血潮によりきよめられ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は消え去る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のあわれみのゆえに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いま自由をえた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61B7FF-0BDE-17C3-9F2E-659869310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BA8C747-2847-0CB7-C773-986AED0CE9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主イエス  神の愛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十字架に命すてた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主イエス  神の小羊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永遠のゆるし与える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F5B0061-D11C-3389-6DDD-AEAB8253F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2D221109-8E23-4C76-893A-E915BD9087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　受け取ります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あなたの愛と　あなたのゆるし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  受け取ります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永遠の救いと癒し　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>
            <a:extLst>
              <a:ext uri="{FF2B5EF4-FFF2-40B4-BE49-F238E27FC236}">
                <a16:creationId xmlns:a16="http://schemas.microsoft.com/office/drawing/2014/main" id="{4831880B-A0BA-C3FF-200A-40CB68E34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主イエス神の愛 </a:t>
            </a:r>
          </a:p>
        </p:txBody>
      </p:sp>
      <p:sp>
        <p:nvSpPr>
          <p:cNvPr id="62467" name="Rectangle 1027">
            <a:extLst>
              <a:ext uri="{FF2B5EF4-FFF2-40B4-BE49-F238E27FC236}">
                <a16:creationId xmlns:a16="http://schemas.microsoft.com/office/drawing/2014/main" id="{9B792491-6698-B3EC-A0BB-96C7F97AD5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命にあふれ  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全てをささげます  主よ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全てをささげます  主よ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Text Box 1">
            <a:extLst>
              <a:ext uri="{FF2B5EF4-FFF2-40B4-BE49-F238E27FC236}">
                <a16:creationId xmlns:a16="http://schemas.microsoft.com/office/drawing/2014/main" id="{DD17BF6F-5270-CF3B-A667-7400F9D89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３１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生けるすくいぬし </a:t>
            </a:r>
          </a:p>
        </p:txBody>
      </p:sp>
      <p:sp>
        <p:nvSpPr>
          <p:cNvPr id="245763" name="Text Box 2">
            <a:extLst>
              <a:ext uri="{FF2B5EF4-FFF2-40B4-BE49-F238E27FC236}">
                <a16:creationId xmlns:a16="http://schemas.microsoft.com/office/drawing/2014/main" id="{86C27558-2F65-3A6A-DF16-7FF9B1755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04838" y="144463"/>
            <a:ext cx="8923338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①生ける救い主　執り成したもう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自由とみ恵みの　担保と証拠に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②祈らるる我が身を　頭を上げ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自由にせられしを　感謝しまつる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1">
            <a:extLst>
              <a:ext uri="{FF2B5EF4-FFF2-40B4-BE49-F238E27FC236}">
                <a16:creationId xmlns:a16="http://schemas.microsoft.com/office/drawing/2014/main" id="{BC9D7D28-4E91-28B0-FA15-2FFD3EB32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３１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生けるすくいぬし </a:t>
            </a:r>
          </a:p>
        </p:txBody>
      </p:sp>
      <p:sp>
        <p:nvSpPr>
          <p:cNvPr id="247811" name="Text Box 2">
            <a:extLst>
              <a:ext uri="{FF2B5EF4-FFF2-40B4-BE49-F238E27FC236}">
                <a16:creationId xmlns:a16="http://schemas.microsoft.com/office/drawing/2014/main" id="{A56ACF73-1E99-DD9B-BE51-EE5CF8834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22300" y="144463"/>
            <a:ext cx="962977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③この身の聖きを　求むる主の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ご計画は遂に　我が身に成らん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④言葉唯一の　頼りと成す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この身に主は疾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(と)</a:t>
            </a: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く　住まい定めん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ext Box 1">
            <a:extLst>
              <a:ext uri="{FF2B5EF4-FFF2-40B4-BE49-F238E27FC236}">
                <a16:creationId xmlns:a16="http://schemas.microsoft.com/office/drawing/2014/main" id="{B0E0982B-7366-F5A2-9777-6BE214A02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37571" name="Text Box 2">
            <a:extLst>
              <a:ext uri="{FF2B5EF4-FFF2-40B4-BE49-F238E27FC236}">
                <a16:creationId xmlns:a16="http://schemas.microsoft.com/office/drawing/2014/main" id="{B9E1B12F-A1BB-4042-D91E-9D8B1537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5738" y="144463"/>
            <a:ext cx="7478713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①生まれし国に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帰り行く主は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光る雲にて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たちまち見えず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ext Box 1">
            <a:extLst>
              <a:ext uri="{FF2B5EF4-FFF2-40B4-BE49-F238E27FC236}">
                <a16:creationId xmlns:a16="http://schemas.microsoft.com/office/drawing/2014/main" id="{DC3C7A60-BD24-5F66-453D-DD9E9CC6E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39619" name="Text Box 2">
            <a:extLst>
              <a:ext uri="{FF2B5EF4-FFF2-40B4-BE49-F238E27FC236}">
                <a16:creationId xmlns:a16="http://schemas.microsoft.com/office/drawing/2014/main" id="{6E9CA130-6C9C-BBC3-E31C-78438FCB2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4463" y="-215900"/>
            <a:ext cx="7127876" cy="412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     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みくら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②君は御座に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着かせ給えど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世の人びとを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忘れたまわず　ハレルヤ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ext Box 1">
            <a:extLst>
              <a:ext uri="{FF2B5EF4-FFF2-40B4-BE49-F238E27FC236}">
                <a16:creationId xmlns:a16="http://schemas.microsoft.com/office/drawing/2014/main" id="{C0F19976-423F-B2F0-4651-4EA1D9330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41667" name="Text Box 2">
            <a:extLst>
              <a:ext uri="{FF2B5EF4-FFF2-40B4-BE49-F238E27FC236}">
                <a16:creationId xmlns:a16="http://schemas.microsoft.com/office/drawing/2014/main" id="{6D0736C4-6A32-D7D2-8A03-99F3A1713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2100" y="144463"/>
            <a:ext cx="769302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③昇り給いし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君をば慕い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み弟子われらの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心も昇る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1">
            <a:extLst>
              <a:ext uri="{FF2B5EF4-FFF2-40B4-BE49-F238E27FC236}">
                <a16:creationId xmlns:a16="http://schemas.microsoft.com/office/drawing/2014/main" id="{DF036E83-868F-15EF-BDA3-90B315C1D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43715" name="Text Box 2">
            <a:extLst>
              <a:ext uri="{FF2B5EF4-FFF2-40B4-BE49-F238E27FC236}">
                <a16:creationId xmlns:a16="http://schemas.microsoft.com/office/drawing/2014/main" id="{46474A76-B529-F24B-0C4C-5411A86F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49238" y="144463"/>
            <a:ext cx="7604126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④御顔を慕い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日に日に昇らん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御顔を隠す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ものを後ろに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あなたの恵みは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わたし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に満ち溢れる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弱さ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にあるときにも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がおられるから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0"/>
            <a:ext cx="7772400" cy="533400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400" dirty="0" smtClean="0">
                <a:solidFill>
                  <a:srgbClr val="FFFF00"/>
                </a:solidFill>
                <a:latin typeface="HG丸ｺﾞｼｯｸM-PRO" pitchFamily="50" charset="-128"/>
                <a:ea typeface="HG丸ｺﾞｼｯｸM-PRO" pitchFamily="50" charset="-128"/>
              </a:rPr>
              <a:t>　あなたの恵みは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6632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あなたの約束にたち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を待ち望む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つみ許された私の</a:t>
            </a:r>
            <a:endParaRPr lang="en-US" altLang="ja-JP" sz="4400" dirty="0" smtClean="0">
              <a:solidFill>
                <a:schemeClr val="bg1"/>
              </a:solidFill>
              <a:ea typeface="ＤＦＧ中太丸ゴシック体"/>
              <a:cs typeface="ＤＦＧ中太丸ゴシック体"/>
            </a:endParaRPr>
          </a:p>
          <a:p>
            <a:pPr eaLnBrk="1" hangingPunct="1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望み</a:t>
            </a:r>
            <a:r>
              <a:rPr lang="ja-JP" altLang="en-US" sz="4400" dirty="0" smtClean="0">
                <a:solidFill>
                  <a:schemeClr val="bg1"/>
                </a:solidFill>
                <a:ea typeface="ＤＦＧ中太丸ゴシック体"/>
                <a:cs typeface="ＤＦＧ中太丸ゴシック体"/>
              </a:rPr>
              <a:t>はただ主に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