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9024" y="380999"/>
            <a:ext cx="8153399" cy="914399"/>
          </a:xfrm>
          <a:noFill/>
        </p:spPr>
        <p:txBody>
          <a:bodyPr/>
          <a:lstStyle/>
          <a:p>
            <a:pPr algn="ctr" eaLnBrk="1" hangingPunct="1"/>
            <a:r>
              <a:rPr lang="en-US" altLang="ja-JP" sz="3462" b="1" dirty="0">
                <a:solidFill>
                  <a:srgbClr val="FFFF00"/>
                </a:solidFill>
              </a:rPr>
              <a:t>※</a:t>
            </a:r>
            <a:r>
              <a:rPr lang="ja-JP" altLang="en-US" sz="3462" b="1" dirty="0">
                <a:solidFill>
                  <a:srgbClr val="FFFF00"/>
                </a:solidFill>
              </a:rPr>
              <a:t>　お願い　</a:t>
            </a:r>
            <a:r>
              <a:rPr lang="en-US" altLang="ja-JP" sz="3462" b="1" dirty="0">
                <a:solidFill>
                  <a:srgbClr val="FFFF00"/>
                </a:solidFill>
              </a:rPr>
              <a:t>※</a:t>
            </a:r>
            <a:endParaRPr lang="en-US" altLang="ja-JP" sz="3462" b="1" dirty="0">
              <a:solidFill>
                <a:srgbClr val="FFFF00"/>
              </a:solidFill>
              <a:latin typeface="Century" pitchFamily="18" charset="0"/>
            </a:endParaRPr>
          </a:p>
        </p:txBody>
      </p:sp>
      <p:sp>
        <p:nvSpPr>
          <p:cNvPr id="336899" name="Rectangle 3"/>
          <p:cNvSpPr>
            <a:spLocks noGrp="1" noChangeArrowheads="1"/>
          </p:cNvSpPr>
          <p:nvPr>
            <p:ph idx="1"/>
          </p:nvPr>
        </p:nvSpPr>
        <p:spPr>
          <a:xfrm>
            <a:off x="160191" y="1607420"/>
            <a:ext cx="8718176" cy="5250579"/>
          </a:xfrm>
        </p:spPr>
        <p:txBody>
          <a:bodyPr/>
          <a:lstStyle/>
          <a:p>
            <a:pPr lvl="1" eaLnBrk="1" hangingPunct="1">
              <a:buFontTx/>
              <a:buNone/>
            </a:pPr>
            <a:r>
              <a:rPr lang="ja-JP" altLang="en-US" sz="4155" b="1" dirty="0">
                <a:solidFill>
                  <a:schemeClr val="bg1"/>
                </a:solidFill>
                <a:latin typeface="ＤＦＧ中太丸ゴシック体" pitchFamily="50" charset="-128"/>
              </a:rPr>
              <a:t>・</a:t>
            </a:r>
            <a:r>
              <a:rPr lang="ja-JP" altLang="en-US" sz="4155" b="1" dirty="0">
                <a:solidFill>
                  <a:schemeClr val="bg1"/>
                </a:solidFill>
                <a:latin typeface="ＭＳ Ｐゴシック" charset="-128"/>
              </a:rPr>
              <a:t>携帯電話の電源は、切るか</a:t>
            </a:r>
            <a:endParaRPr lang="en-US" altLang="ja-JP" sz="4155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>
              <a:buFontTx/>
              <a:buNone/>
            </a:pPr>
            <a:r>
              <a:rPr lang="ja-JP" altLang="en-US" sz="4155" b="1" dirty="0">
                <a:solidFill>
                  <a:schemeClr val="bg1"/>
                </a:solidFill>
                <a:latin typeface="ＭＳ Ｐゴシック" charset="-128"/>
              </a:rPr>
              <a:t>　マナーモードに</a:t>
            </a:r>
            <a:r>
              <a:rPr lang="en-US" altLang="ja-JP" sz="4155" b="1" dirty="0">
                <a:solidFill>
                  <a:schemeClr val="bg1"/>
                </a:solidFill>
                <a:latin typeface="ＭＳ Ｐゴシック" charset="-128"/>
              </a:rPr>
              <a:t> </a:t>
            </a:r>
            <a:r>
              <a:rPr lang="ja-JP" altLang="en-US" sz="4155" b="1" dirty="0">
                <a:solidFill>
                  <a:schemeClr val="bg1"/>
                </a:solidFill>
                <a:latin typeface="ＭＳ Ｐゴシック" charset="-128"/>
              </a:rPr>
              <a:t>切り替えて</a:t>
            </a:r>
            <a:endParaRPr lang="en-US" altLang="ja-JP" sz="4155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>
              <a:buFontTx/>
              <a:buNone/>
            </a:pPr>
            <a:r>
              <a:rPr lang="ja-JP" altLang="en-US" sz="4155" b="1" dirty="0">
                <a:solidFill>
                  <a:schemeClr val="bg1"/>
                </a:solidFill>
                <a:latin typeface="ＭＳ Ｐゴシック" charset="-128"/>
              </a:rPr>
              <a:t>　下さい。</a:t>
            </a:r>
          </a:p>
          <a:p>
            <a:pPr eaLnBrk="1" hangingPunct="1">
              <a:buFontTx/>
              <a:buNone/>
            </a:pPr>
            <a:r>
              <a:rPr lang="ja-JP" altLang="en-US" sz="4155" b="1" dirty="0">
                <a:solidFill>
                  <a:schemeClr val="bg1"/>
                </a:solidFill>
                <a:latin typeface="ＭＳ Ｐゴシック" charset="-128"/>
              </a:rPr>
              <a:t>   ・路上駐車はご遠慮下さい。</a:t>
            </a:r>
          </a:p>
          <a:p>
            <a:pPr eaLnBrk="1" hangingPunct="1">
              <a:buFontTx/>
              <a:buNone/>
            </a:pPr>
            <a:r>
              <a:rPr lang="ja-JP" altLang="en-US" sz="4155" b="1" dirty="0">
                <a:solidFill>
                  <a:schemeClr val="bg1"/>
                </a:solidFill>
                <a:latin typeface="ＭＳ Ｐゴシック" charset="-128"/>
              </a:rPr>
              <a:t>     静まり</a:t>
            </a:r>
            <a:r>
              <a:rPr lang="en-US" altLang="ja-JP" sz="4155" b="1" dirty="0">
                <a:solidFill>
                  <a:schemeClr val="bg1"/>
                </a:solidFill>
                <a:latin typeface="ＭＳ Ｐゴシック" charset="-128"/>
              </a:rPr>
              <a:t>､</a:t>
            </a:r>
            <a:r>
              <a:rPr lang="ja-JP" altLang="en-US" sz="4155" b="1" dirty="0">
                <a:solidFill>
                  <a:schemeClr val="bg1"/>
                </a:solidFill>
                <a:latin typeface="ＭＳ Ｐゴシック" charset="-128"/>
              </a:rPr>
              <a:t>祈りつつ備えましょう。</a:t>
            </a:r>
            <a:endParaRPr lang="en-US" altLang="ja-JP" sz="4155" b="1" dirty="0">
              <a:solidFill>
                <a:schemeClr val="bg1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4155" b="1">
                <a:solidFill>
                  <a:schemeClr val="bg1"/>
                </a:solidFill>
                <a:latin typeface="ＭＳ Ｐゴシック" charset="-128"/>
              </a:rPr>
              <a:t>　　　</a:t>
            </a:r>
            <a:endParaRPr lang="en-US" altLang="ja-JP" sz="4155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4155" b="1" dirty="0">
                <a:solidFill>
                  <a:schemeClr val="bg1"/>
                </a:solidFill>
                <a:latin typeface="ＭＳ Ｐゴシック" charset="-128"/>
              </a:rPr>
              <a:t>　　　</a:t>
            </a:r>
            <a:endParaRPr lang="en-US" altLang="ja-JP" sz="4155" b="1" dirty="0">
              <a:solidFill>
                <a:srgbClr val="FFFF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4155" b="1" dirty="0">
                <a:solidFill>
                  <a:schemeClr val="bg1"/>
                </a:solidFill>
                <a:latin typeface="ＭＳ Ｐゴシック" charset="-128"/>
              </a:rPr>
              <a:t>　　</a:t>
            </a:r>
            <a:endParaRPr lang="en-US" altLang="ja-JP" sz="4155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4155" b="1" dirty="0">
                <a:latin typeface="ＭＳ Ｐゴシック" charset="-128"/>
              </a:rPr>
              <a:t>　　　　　　</a:t>
            </a:r>
            <a:r>
              <a:rPr lang="ja-JP" altLang="en-US" sz="4848" b="1" dirty="0">
                <a:latin typeface="ＭＳ Ｐゴシック" charset="-128"/>
              </a:rPr>
              <a:t>　　</a:t>
            </a:r>
            <a:endParaRPr lang="en-US" altLang="ja-JP" sz="4848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4848" b="1" dirty="0">
                <a:latin typeface="ＭＳ Ｐゴシック" charset="-128"/>
              </a:rPr>
              <a:t>　　</a:t>
            </a:r>
            <a:endParaRPr lang="en-US" altLang="ja-JP" sz="4848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4848" b="1" dirty="0">
                <a:latin typeface="ＭＳ Ｐゴシック" charset="-128"/>
              </a:rPr>
              <a:t>　</a:t>
            </a:r>
            <a:endParaRPr lang="en-US" altLang="ja-JP" sz="4848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4848" b="1" dirty="0">
                <a:latin typeface="ＭＳ Ｐゴシック" charset="-128"/>
              </a:rPr>
              <a:t>　　　</a:t>
            </a:r>
            <a:endParaRPr lang="en-US" altLang="ja-JP" sz="4848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4848" b="1" dirty="0">
                <a:latin typeface="ＭＳ Ｐゴシック" charset="-128"/>
              </a:rPr>
              <a:t>　</a:t>
            </a:r>
            <a:endParaRPr lang="en-US" altLang="ja-JP" sz="4848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endParaRPr lang="en-US" altLang="ja-JP" sz="4848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4155" b="1" dirty="0">
                <a:latin typeface="ＭＳ Ｐゴシック" charset="-128"/>
              </a:rPr>
              <a:t>　　</a:t>
            </a:r>
            <a:r>
              <a:rPr lang="ja-JP" altLang="en-US" sz="4155" b="1" dirty="0">
                <a:solidFill>
                  <a:srgbClr val="FFFF00"/>
                </a:solidFill>
                <a:latin typeface="ＭＳ Ｐゴシック" charset="-128"/>
              </a:rPr>
              <a:t>　</a:t>
            </a:r>
            <a:r>
              <a:rPr lang="ja-JP" altLang="en-US" sz="5540" b="1" dirty="0">
                <a:solidFill>
                  <a:srgbClr val="FFFF00"/>
                </a:solidFill>
                <a:latin typeface="ＭＳ Ｐゴシック" charset="-128"/>
              </a:rPr>
              <a:t>　　</a:t>
            </a:r>
            <a:r>
              <a:rPr lang="ja-JP" altLang="en-US" sz="5540" b="1" dirty="0">
                <a:latin typeface="ＭＳ Ｐゴシック" charset="-128"/>
              </a:rPr>
              <a:t>　</a:t>
            </a:r>
            <a:r>
              <a:rPr lang="ja-JP" altLang="en-US" sz="4155" b="1" dirty="0">
                <a:latin typeface="ＭＳ Ｐゴシック" charset="-128"/>
              </a:rPr>
              <a:t>　</a:t>
            </a:r>
            <a:endParaRPr lang="ja-JP" altLang="en-US" sz="5540" b="1" dirty="0">
              <a:solidFill>
                <a:srgbClr val="FF0000"/>
              </a:solidFill>
              <a:latin typeface="ＭＳ Ｐゴシック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E5D918C-1497-42AC-9308-743C20CFB3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6868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101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わたしは主いやし主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B8DD84DA-AEAE-4151-7208-AA0EBD5A265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7315200" cy="5257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わたしは主　いやしぬし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 あなたをいやす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 あなたは　いやされた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 わたしの言葉で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086350A-1C94-3EF2-9230-4E680491A6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6868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101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わたしは主いやし主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420B92B-168F-9728-A353-CC9840AB571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7315200" cy="5257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あなたは主　いやしぬし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 　わたしをいやす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 わたしは　いやされた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    あなたの御言葉で</a:t>
            </a:r>
          </a:p>
          <a:p>
            <a:pPr eaLnBrk="1" hangingPunct="1"/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0" y="231304"/>
            <a:ext cx="4038600" cy="533400"/>
          </a:xfrm>
        </p:spPr>
        <p:txBody>
          <a:bodyPr/>
          <a:lstStyle/>
          <a:p>
            <a:pPr eaLnBrk="1" hangingPunct="1">
              <a:buNone/>
            </a:pPr>
            <a:r>
              <a:rPr lang="ja-JP" altLang="en-US" sz="2400" b="1" dirty="0" smtClean="0">
                <a:solidFill>
                  <a:srgbClr val="FFFF00"/>
                </a:solidFill>
                <a:latin typeface="HG丸ｺﾞｼｯｸM-PRO" pitchFamily="49" charset="-128"/>
                <a:ea typeface="HG丸ｺﾞｼｯｸM-PRO" pitchFamily="49" charset="-128"/>
              </a:rPr>
              <a:t>　新しい歌を主に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idx="1"/>
          </p:nvPr>
        </p:nvSpPr>
        <p:spPr>
          <a:xfrm>
            <a:off x="-180528" y="548680"/>
            <a:ext cx="9144000" cy="4536505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① 新しい歌を　主に向かって歌え</a:t>
            </a:r>
            <a:endParaRPr lang="en-US" altLang="ja-JP" sz="3600" dirty="0" smtClean="0">
              <a:solidFill>
                <a:schemeClr val="bg1"/>
              </a:solidFill>
              <a:latin typeface="+mn-ea"/>
            </a:endParaRPr>
          </a:p>
          <a:p>
            <a:pPr eaLnBrk="1" hangingPunct="1">
              <a:buFontTx/>
              <a:buNone/>
            </a:pP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　主の誉れを　主の宮に</a:t>
            </a:r>
            <a:endParaRPr lang="en-US" altLang="ja-JP" sz="3600" dirty="0" smtClean="0">
              <a:solidFill>
                <a:schemeClr val="bg1"/>
              </a:solidFill>
              <a:latin typeface="+mn-ea"/>
            </a:endParaRPr>
          </a:p>
          <a:p>
            <a:pPr eaLnBrk="1" hangingPunct="1">
              <a:buFontTx/>
              <a:buNone/>
            </a:pP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　　満ちさせよ</a:t>
            </a:r>
            <a:endParaRPr lang="en-US" altLang="ja-JP" sz="3600" dirty="0" smtClean="0">
              <a:solidFill>
                <a:schemeClr val="bg1"/>
              </a:solidFill>
              <a:latin typeface="+mn-ea"/>
            </a:endParaRPr>
          </a:p>
          <a:p>
            <a:pPr eaLnBrk="1" hangingPunct="1">
              <a:buFontTx/>
              <a:buNone/>
            </a:pP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　　全ての王の王　主に向かって歌え</a:t>
            </a:r>
            <a:endParaRPr lang="en-US" altLang="ja-JP" sz="3600" dirty="0" smtClean="0">
              <a:solidFill>
                <a:schemeClr val="bg1"/>
              </a:solidFill>
              <a:latin typeface="+mn-ea"/>
            </a:endParaRPr>
          </a:p>
          <a:p>
            <a:pPr eaLnBrk="1" hangingPunct="1">
              <a:buFontTx/>
              <a:buNone/>
            </a:pP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　　主の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御前</a:t>
            </a: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にひれ伏して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ほめたたえよ</a:t>
            </a:r>
            <a:endParaRPr lang="en-US" altLang="ja-JP" sz="3600" dirty="0">
              <a:solidFill>
                <a:schemeClr val="bg1"/>
              </a:solidFill>
              <a:latin typeface="+mn-e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0" y="231304"/>
            <a:ext cx="4038600" cy="533400"/>
          </a:xfrm>
        </p:spPr>
        <p:txBody>
          <a:bodyPr/>
          <a:lstStyle/>
          <a:p>
            <a:pPr eaLnBrk="1" hangingPunct="1">
              <a:buNone/>
            </a:pPr>
            <a:r>
              <a:rPr lang="ja-JP" altLang="en-US" sz="2400" b="1" dirty="0" smtClean="0">
                <a:solidFill>
                  <a:srgbClr val="FFFF00"/>
                </a:solidFill>
                <a:latin typeface="HG丸ｺﾞｼｯｸM-PRO" pitchFamily="49" charset="-128"/>
                <a:ea typeface="HG丸ｺﾞｼｯｸM-PRO" pitchFamily="49" charset="-128"/>
              </a:rPr>
              <a:t>　新しい歌を主に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idx="1"/>
          </p:nvPr>
        </p:nvSpPr>
        <p:spPr>
          <a:xfrm>
            <a:off x="-180528" y="548680"/>
            <a:ext cx="9144000" cy="4536505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   ハレルヤ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グローリー トゥゴッド</a:t>
            </a:r>
            <a:endParaRPr lang="ja-JP" altLang="en-US" sz="3600" dirty="0">
              <a:solidFill>
                <a:schemeClr val="bg1"/>
              </a:solidFill>
              <a:latin typeface="+mn-ea"/>
            </a:endParaRPr>
          </a:p>
          <a:p>
            <a:pPr eaLnBrk="1" hangingPunct="1">
              <a:buFontTx/>
              <a:buNone/>
            </a:pP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   ハレルヤ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グローリー トゥゴッド</a:t>
            </a:r>
            <a:endParaRPr lang="ja-JP" altLang="en-US" sz="3600" dirty="0">
              <a:solidFill>
                <a:schemeClr val="bg1"/>
              </a:solidFill>
              <a:latin typeface="+mn-e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0" y="231304"/>
            <a:ext cx="4038600" cy="533400"/>
          </a:xfrm>
        </p:spPr>
        <p:txBody>
          <a:bodyPr/>
          <a:lstStyle/>
          <a:p>
            <a:pPr eaLnBrk="1" hangingPunct="1">
              <a:buNone/>
            </a:pPr>
            <a:r>
              <a:rPr lang="ja-JP" altLang="en-US" sz="2400" b="1" dirty="0" smtClean="0">
                <a:solidFill>
                  <a:srgbClr val="FFFF00"/>
                </a:solidFill>
                <a:latin typeface="HG丸ｺﾞｼｯｸM-PRO" pitchFamily="49" charset="-128"/>
                <a:ea typeface="HG丸ｺﾞｼｯｸM-PRO" pitchFamily="49" charset="-128"/>
              </a:rPr>
              <a:t>　新しい歌を主に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idx="1"/>
          </p:nvPr>
        </p:nvSpPr>
        <p:spPr>
          <a:xfrm>
            <a:off x="-180528" y="548680"/>
            <a:ext cx="9144000" cy="4536505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➁ 新しい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歌を　主に向かって歌え</a:t>
            </a:r>
          </a:p>
          <a:p>
            <a:pPr eaLnBrk="1" hangingPunct="1">
              <a:buFontTx/>
              <a:buNone/>
            </a:pP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    主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はわれらの賛美を　愛される</a:t>
            </a:r>
          </a:p>
          <a:p>
            <a:pPr eaLnBrk="1" hangingPunct="1">
              <a:buFontTx/>
              <a:buNone/>
            </a:pP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    つくられ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しものは　主に向かって</a:t>
            </a:r>
          </a:p>
          <a:p>
            <a:pPr eaLnBrk="1" hangingPunct="1">
              <a:buFontTx/>
              <a:buNone/>
            </a:pP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    歌え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　主の御前にひれ伏して</a:t>
            </a:r>
          </a:p>
          <a:p>
            <a:pPr eaLnBrk="1" hangingPunct="1">
              <a:buFontTx/>
              <a:buNone/>
            </a:pP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    ほめ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たたえよ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0" y="231304"/>
            <a:ext cx="4038600" cy="533400"/>
          </a:xfrm>
        </p:spPr>
        <p:txBody>
          <a:bodyPr/>
          <a:lstStyle/>
          <a:p>
            <a:pPr eaLnBrk="1" hangingPunct="1">
              <a:buNone/>
            </a:pPr>
            <a:r>
              <a:rPr lang="ja-JP" altLang="en-US" sz="2400" b="1" dirty="0" smtClean="0">
                <a:solidFill>
                  <a:srgbClr val="FFFF00"/>
                </a:solidFill>
                <a:latin typeface="HG丸ｺﾞｼｯｸM-PRO" pitchFamily="49" charset="-128"/>
                <a:ea typeface="HG丸ｺﾞｼｯｸM-PRO" pitchFamily="49" charset="-128"/>
              </a:rPr>
              <a:t>　新しい歌を主に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idx="1"/>
          </p:nvPr>
        </p:nvSpPr>
        <p:spPr>
          <a:xfrm>
            <a:off x="-180528" y="548680"/>
            <a:ext cx="9144000" cy="4536505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   ハレルヤ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グローリー トゥゴッド</a:t>
            </a:r>
            <a:endParaRPr lang="ja-JP" altLang="en-US" sz="3600" dirty="0">
              <a:solidFill>
                <a:schemeClr val="bg1"/>
              </a:solidFill>
              <a:latin typeface="+mn-ea"/>
            </a:endParaRPr>
          </a:p>
          <a:p>
            <a:pPr eaLnBrk="1" hangingPunct="1">
              <a:buFontTx/>
              <a:buNone/>
            </a:pP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   ハレルヤ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グローリー トゥゴッド</a:t>
            </a:r>
            <a:endParaRPr lang="ja-JP" altLang="en-US" sz="3600" dirty="0">
              <a:solidFill>
                <a:schemeClr val="bg1"/>
              </a:solidFill>
              <a:latin typeface="+mn-e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59FC3483-05F6-889B-E8F4-BE3F4190C3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-228600"/>
            <a:ext cx="8458200" cy="838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生ける限り主を 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6BCA140F-B7AD-507C-7D99-ADA82692C4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7772400" cy="5181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生けるかぎり　主をさんびし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心をつくして　主をたたえよう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神のみ前で　やすらぎ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さんびし　喜びにみちる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1026">
            <a:extLst>
              <a:ext uri="{FF2B5EF4-FFF2-40B4-BE49-F238E27FC236}">
                <a16:creationId xmlns:a16="http://schemas.microsoft.com/office/drawing/2014/main" id="{117E7166-91AF-3F65-3787-CE864802AA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-228600"/>
            <a:ext cx="8458200" cy="838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生ける限り主を </a:t>
            </a:r>
          </a:p>
        </p:txBody>
      </p:sp>
      <p:sp>
        <p:nvSpPr>
          <p:cNvPr id="66563" name="Rectangle 1027">
            <a:extLst>
              <a:ext uri="{FF2B5EF4-FFF2-40B4-BE49-F238E27FC236}">
                <a16:creationId xmlns:a16="http://schemas.microsoft.com/office/drawing/2014/main" id="{11C204BE-FF66-86A5-7DC1-2CB5A22B465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7772400" cy="5181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わがたましいよ　ほめうたおう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こころをこめて　声のかぎり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わがたましいよ　ほめうたおう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ちからのかぎり　たたえよう</a:t>
            </a:r>
            <a:endParaRPr lang="ja-JP" altLang="en-US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1">
            <a:extLst>
              <a:ext uri="{FF2B5EF4-FFF2-40B4-BE49-F238E27FC236}">
                <a16:creationId xmlns:a16="http://schemas.microsoft.com/office/drawing/2014/main" id="{D38DB855-2CE3-9FB6-AB87-011FB74356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6338" y="30163"/>
            <a:ext cx="6705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8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聖５００ </a:t>
            </a:r>
            <a:r>
              <a:rPr lang="en-US" altLang="ja-JP" sz="28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ja-JP" sz="28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我は主にありて楽し</a:t>
            </a:r>
          </a:p>
        </p:txBody>
      </p:sp>
      <p:sp>
        <p:nvSpPr>
          <p:cNvPr id="74755" name="Text Box 2">
            <a:extLst>
              <a:ext uri="{FF2B5EF4-FFF2-40B4-BE49-F238E27FC236}">
                <a16:creationId xmlns:a16="http://schemas.microsoft.com/office/drawing/2014/main" id="{A1FC166A-4AC0-2DC2-862F-4D02BAAAFB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549275"/>
            <a:ext cx="7315200" cy="553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238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ClrTx/>
              <a:buFontTx/>
              <a:buNone/>
            </a:pPr>
            <a:endParaRPr lang="en-US" altLang="ja-JP" sz="4400">
              <a:solidFill>
                <a:srgbClr val="FFFFFF"/>
              </a:solidFill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①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われは主にありて　楽し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御前に歩みて　足れり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ハレルヤ！　ハレルヤ！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御前に歩みて　足れり</a:t>
            </a:r>
          </a:p>
          <a:p>
            <a:pPr eaLnBrk="1" hangingPunct="1">
              <a:spcBef>
                <a:spcPts val="1000"/>
              </a:spcBef>
              <a:buClrTx/>
              <a:buFontTx/>
              <a:buNone/>
            </a:pPr>
            <a:endParaRPr lang="ja-JP" altLang="ja-JP" sz="4000">
              <a:solidFill>
                <a:srgbClr val="FFFFFF"/>
              </a:solidFill>
              <a:cs typeface="ＤＦＰ特太ゴシック体" pitchFamily="48" charset="0"/>
            </a:endParaRPr>
          </a:p>
          <a:p>
            <a:pPr eaLnBrk="1" hangingPunct="1">
              <a:spcBef>
                <a:spcPts val="1000"/>
              </a:spcBef>
              <a:buClrTx/>
              <a:buFontTx/>
              <a:buNone/>
            </a:pPr>
            <a:endParaRPr lang="ja-JP" altLang="ja-JP" sz="4000">
              <a:solidFill>
                <a:srgbClr val="FFFFFF"/>
              </a:solidFill>
              <a:cs typeface="ＤＦＰ特太ゴシック体" pitchFamily="4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 Box 1">
            <a:extLst>
              <a:ext uri="{FF2B5EF4-FFF2-40B4-BE49-F238E27FC236}">
                <a16:creationId xmlns:a16="http://schemas.microsoft.com/office/drawing/2014/main" id="{82D33F35-501D-EA3F-3F28-9BCD9D6E9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0163"/>
            <a:ext cx="6477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聖５００ </a:t>
            </a:r>
            <a:r>
              <a:rPr lang="en-US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我は主にありて楽し</a:t>
            </a:r>
          </a:p>
        </p:txBody>
      </p:sp>
      <p:sp>
        <p:nvSpPr>
          <p:cNvPr id="75778" name="Text Box 2">
            <a:extLst>
              <a:ext uri="{FF2B5EF4-FFF2-40B4-BE49-F238E27FC236}">
                <a16:creationId xmlns:a16="http://schemas.microsoft.com/office/drawing/2014/main" id="{CBBDEF80-0C42-C929-1DE0-80500EC2A3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476250"/>
            <a:ext cx="7315200" cy="38862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342900" indent="-32385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SzPct val="100000"/>
              <a:defRPr/>
            </a:pPr>
            <a:endParaRPr lang="en-US" altLang="ja-JP" sz="4400">
              <a:solidFill>
                <a:srgbClr val="000000"/>
              </a:solidFill>
              <a:latin typeface="Calibri" panose="020F0502020204030204" pitchFamily="34" charset="0"/>
              <a:cs typeface="ＤＦＧ中太丸ゴシック体" pitchFamily="48" charset="0"/>
            </a:endParaRPr>
          </a:p>
          <a:p>
            <a:pPr eaLnBrk="1" hangingPunct="1">
              <a:spcBef>
                <a:spcPts val="1100"/>
              </a:spcBef>
              <a:buSzPct val="100000"/>
              <a:defRPr/>
            </a:pPr>
            <a:r>
              <a:rPr lang="en-US" altLang="ja-JP" sz="4400">
                <a:latin typeface="ＭＳ Ｐゴシック" panose="020B0600070205080204" pitchFamily="50" charset="-128"/>
              </a:rPr>
              <a:t>②</a:t>
            </a:r>
            <a:r>
              <a:rPr lang="ja-JP" altLang="ja-JP" sz="4400">
                <a:latin typeface="ＭＳ Ｐゴシック" panose="020B0600070205080204" pitchFamily="50" charset="-128"/>
              </a:rPr>
              <a:t>恵みの泉は　あふれ</a:t>
            </a:r>
          </a:p>
          <a:p>
            <a:pPr eaLnBrk="1" hangingPunct="1">
              <a:spcBef>
                <a:spcPts val="1100"/>
              </a:spcBef>
              <a:buSzPct val="100000"/>
              <a:defRPr/>
            </a:pPr>
            <a:r>
              <a:rPr lang="ja-JP" altLang="ja-JP" sz="4400">
                <a:latin typeface="ＭＳ Ｐゴシック" panose="020B0600070205080204" pitchFamily="50" charset="-128"/>
              </a:rPr>
              <a:t>　 心の平和は　絶えじ</a:t>
            </a:r>
          </a:p>
          <a:p>
            <a:pPr eaLnBrk="1" hangingPunct="1">
              <a:spcBef>
                <a:spcPts val="1100"/>
              </a:spcBef>
              <a:buSzPct val="100000"/>
              <a:defRPr/>
            </a:pPr>
            <a:r>
              <a:rPr lang="ja-JP" altLang="ja-JP" sz="4400">
                <a:latin typeface="ＭＳ Ｐゴシック" panose="020B0600070205080204" pitchFamily="50" charset="-128"/>
              </a:rPr>
              <a:t>　 ハレルヤ！ハレルヤ！</a:t>
            </a:r>
          </a:p>
          <a:p>
            <a:pPr eaLnBrk="1" hangingPunct="1">
              <a:spcBef>
                <a:spcPts val="1100"/>
              </a:spcBef>
              <a:buSzPct val="100000"/>
              <a:defRPr/>
            </a:pPr>
            <a:r>
              <a:rPr lang="ja-JP" altLang="ja-JP" sz="4400">
                <a:latin typeface="ＭＳ Ｐゴシック" panose="020B0600070205080204" pitchFamily="50" charset="-128"/>
              </a:rPr>
              <a:t>　 心の平和は　絶えじ</a:t>
            </a:r>
          </a:p>
          <a:p>
            <a:pPr marL="341313" eaLnBrk="1" hangingPunct="1">
              <a:spcBef>
                <a:spcPts val="1200"/>
              </a:spcBef>
              <a:buSzPct val="100000"/>
              <a:defRPr/>
            </a:pPr>
            <a:endParaRPr lang="ja-JP" altLang="ja-JP" sz="4800">
              <a:solidFill>
                <a:srgbClr val="000000"/>
              </a:solidFill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ts val="1000"/>
              </a:spcBef>
              <a:buSzPct val="100000"/>
              <a:defRPr/>
            </a:pPr>
            <a:endParaRPr lang="ja-JP" altLang="ja-JP" sz="4000">
              <a:solidFill>
                <a:srgbClr val="000000"/>
              </a:solidFill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ts val="1000"/>
              </a:spcBef>
              <a:buSzPct val="100000"/>
              <a:defRPr/>
            </a:pPr>
            <a:endParaRPr lang="ja-JP" altLang="ja-JP" sz="4000">
              <a:solidFill>
                <a:srgbClr val="000000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 Box 1">
            <a:extLst>
              <a:ext uri="{FF2B5EF4-FFF2-40B4-BE49-F238E27FC236}">
                <a16:creationId xmlns:a16="http://schemas.microsoft.com/office/drawing/2014/main" id="{DCAE2F40-8C06-C43D-3576-B37083B10E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0"/>
            <a:ext cx="6324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8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聖５００ </a:t>
            </a:r>
            <a:r>
              <a:rPr lang="en-US" altLang="ja-JP" sz="28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ja-JP" sz="28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我は主にありて楽し</a:t>
            </a:r>
          </a:p>
        </p:txBody>
      </p:sp>
      <p:sp>
        <p:nvSpPr>
          <p:cNvPr id="76802" name="Text Box 2">
            <a:extLst>
              <a:ext uri="{FF2B5EF4-FFF2-40B4-BE49-F238E27FC236}">
                <a16:creationId xmlns:a16="http://schemas.microsoft.com/office/drawing/2014/main" id="{431D8465-43C0-11B2-342E-FEF80BF97C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49275"/>
            <a:ext cx="7924800" cy="4824413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342900" indent="-32385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SzPct val="100000"/>
              <a:defRPr/>
            </a:pPr>
            <a:endParaRPr lang="en-US" altLang="ja-JP" sz="4400">
              <a:solidFill>
                <a:srgbClr val="000000"/>
              </a:solidFill>
              <a:latin typeface="Calibri" panose="020F0502020204030204" pitchFamily="34" charset="0"/>
              <a:cs typeface="ＤＦＧ中太丸ゴシック体" pitchFamily="48" charset="0"/>
            </a:endParaRPr>
          </a:p>
          <a:p>
            <a:pPr eaLnBrk="1" hangingPunct="1">
              <a:spcBef>
                <a:spcPts val="1100"/>
              </a:spcBef>
              <a:buSzPct val="100000"/>
              <a:defRPr/>
            </a:pPr>
            <a:r>
              <a:rPr lang="en-US" altLang="ja-JP" sz="4400">
                <a:latin typeface="ＭＳ Ｐゴシック" panose="020B0600070205080204" pitchFamily="50" charset="-128"/>
              </a:rPr>
              <a:t>③</a:t>
            </a:r>
            <a:r>
              <a:rPr lang="ja-JP" altLang="ja-JP" sz="4400">
                <a:latin typeface="ＭＳ Ｐゴシック" panose="020B0600070205080204" pitchFamily="50" charset="-128"/>
              </a:rPr>
              <a:t>わが救いぬしを　讃えん</a:t>
            </a:r>
          </a:p>
          <a:p>
            <a:pPr eaLnBrk="1" hangingPunct="1">
              <a:spcBef>
                <a:spcPts val="1100"/>
              </a:spcBef>
              <a:buSzPct val="100000"/>
              <a:defRPr/>
            </a:pPr>
            <a:r>
              <a:rPr lang="ja-JP" altLang="ja-JP" sz="4400">
                <a:latin typeface="ＭＳ Ｐゴシック" panose="020B0600070205080204" pitchFamily="50" charset="-128"/>
              </a:rPr>
              <a:t>　 わが友なる主に　頼らん</a:t>
            </a:r>
          </a:p>
          <a:p>
            <a:pPr eaLnBrk="1" hangingPunct="1">
              <a:spcBef>
                <a:spcPts val="1100"/>
              </a:spcBef>
              <a:buSzPct val="100000"/>
              <a:defRPr/>
            </a:pPr>
            <a:r>
              <a:rPr lang="ja-JP" altLang="ja-JP" sz="4400">
                <a:latin typeface="ＭＳ Ｐゴシック" panose="020B0600070205080204" pitchFamily="50" charset="-128"/>
              </a:rPr>
              <a:t>　 ハレルヤ！ハレルヤ！</a:t>
            </a:r>
          </a:p>
          <a:p>
            <a:pPr eaLnBrk="1" hangingPunct="1">
              <a:spcBef>
                <a:spcPts val="1100"/>
              </a:spcBef>
              <a:buSzPct val="100000"/>
              <a:defRPr/>
            </a:pPr>
            <a:r>
              <a:rPr lang="ja-JP" altLang="ja-JP" sz="4400">
                <a:latin typeface="ＭＳ Ｐゴシック" panose="020B0600070205080204" pitchFamily="50" charset="-128"/>
              </a:rPr>
              <a:t>　 わが友なる主を　頼らん</a:t>
            </a:r>
          </a:p>
          <a:p>
            <a:pPr marL="341313" eaLnBrk="1" hangingPunct="1">
              <a:spcBef>
                <a:spcPts val="1200"/>
              </a:spcBef>
              <a:buSzPct val="100000"/>
              <a:defRPr/>
            </a:pPr>
            <a:endParaRPr lang="ja-JP" altLang="ja-JP" sz="4800"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ts val="1200"/>
              </a:spcBef>
              <a:buSzPct val="100000"/>
              <a:defRPr/>
            </a:pPr>
            <a:endParaRPr lang="ja-JP" altLang="ja-JP" sz="4800">
              <a:latin typeface="Calibri" panose="020F0502020204030204" pitchFamily="34" charset="0"/>
              <a:cs typeface="ＤＦＰ特太ゴシック体" pitchFamily="48" charset="0"/>
            </a:endParaRPr>
          </a:p>
          <a:p>
            <a:pPr eaLnBrk="1" hangingPunct="1">
              <a:spcBef>
                <a:spcPts val="1200"/>
              </a:spcBef>
              <a:buSzPct val="100000"/>
              <a:defRPr/>
            </a:pPr>
            <a:endParaRPr lang="ja-JP" altLang="ja-JP" sz="4800">
              <a:latin typeface="Calibri" panose="020F0502020204030204" pitchFamily="34" charset="0"/>
              <a:cs typeface="ＤＦＰ特太ゴシック体" pitchFamily="4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>
            <a:extLst>
              <a:ext uri="{FF2B5EF4-FFF2-40B4-BE49-F238E27FC236}">
                <a16:creationId xmlns:a16="http://schemas.microsoft.com/office/drawing/2014/main" id="{241D1CE0-43F8-75C4-C8F2-7D762DF690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549275"/>
            <a:ext cx="8153400" cy="46482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342900" indent="-32385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000"/>
              </a:spcBef>
              <a:buSzPct val="100000"/>
              <a:defRPr/>
            </a:pPr>
            <a:r>
              <a:rPr lang="ja-JP" altLang="ja-JP" sz="4000">
                <a:solidFill>
                  <a:srgbClr val="000000"/>
                </a:solidFill>
                <a:latin typeface="Calibri" panose="020F0502020204030204" pitchFamily="34" charset="0"/>
                <a:cs typeface="ＤＦＧ中太丸ゴシック体" pitchFamily="48" charset="0"/>
              </a:rPr>
              <a:t>　</a:t>
            </a:r>
          </a:p>
          <a:p>
            <a:pPr eaLnBrk="1" hangingPunct="1">
              <a:spcBef>
                <a:spcPts val="1100"/>
              </a:spcBef>
              <a:buSzPct val="100000"/>
              <a:defRPr/>
            </a:pPr>
            <a:r>
              <a:rPr lang="en-US" altLang="ja-JP" sz="4400">
                <a:latin typeface="ＭＳ Ｐゴシック" panose="020B0600070205080204" pitchFamily="50" charset="-128"/>
              </a:rPr>
              <a:t>④</a:t>
            </a:r>
            <a:r>
              <a:rPr lang="ja-JP" altLang="ja-JP" sz="4400">
                <a:latin typeface="ＭＳ Ｐゴシック" panose="020B0600070205080204" pitchFamily="50" charset="-128"/>
              </a:rPr>
              <a:t>導きの御手は　堅し</a:t>
            </a:r>
          </a:p>
          <a:p>
            <a:pPr eaLnBrk="1" hangingPunct="1">
              <a:spcBef>
                <a:spcPts val="1100"/>
              </a:spcBef>
              <a:buSzPct val="100000"/>
              <a:defRPr/>
            </a:pPr>
            <a:r>
              <a:rPr lang="ja-JP" altLang="ja-JP" sz="4400">
                <a:latin typeface="ＭＳ Ｐゴシック" panose="020B0600070205080204" pitchFamily="50" charset="-128"/>
              </a:rPr>
              <a:t>　 やがて主の国に　住まわん</a:t>
            </a:r>
          </a:p>
          <a:p>
            <a:pPr eaLnBrk="1" hangingPunct="1">
              <a:spcBef>
                <a:spcPts val="1100"/>
              </a:spcBef>
              <a:buSzPct val="100000"/>
              <a:defRPr/>
            </a:pPr>
            <a:r>
              <a:rPr lang="ja-JP" altLang="ja-JP" sz="4400">
                <a:latin typeface="ＭＳ Ｐゴシック" panose="020B0600070205080204" pitchFamily="50" charset="-128"/>
              </a:rPr>
              <a:t>　 ハレルヤ！ハレルヤ！</a:t>
            </a:r>
          </a:p>
          <a:p>
            <a:pPr eaLnBrk="1" hangingPunct="1">
              <a:spcBef>
                <a:spcPts val="1100"/>
              </a:spcBef>
              <a:buSzPct val="100000"/>
              <a:defRPr/>
            </a:pPr>
            <a:r>
              <a:rPr lang="ja-JP" altLang="ja-JP" sz="4400">
                <a:latin typeface="ＭＳ Ｐゴシック" panose="020B0600070205080204" pitchFamily="50" charset="-128"/>
              </a:rPr>
              <a:t>　 やがて主の国に　住まわん</a:t>
            </a:r>
          </a:p>
          <a:p>
            <a:pPr marL="341313" eaLnBrk="1" hangingPunct="1">
              <a:spcBef>
                <a:spcPts val="1000"/>
              </a:spcBef>
              <a:buSzPct val="100000"/>
              <a:defRPr/>
            </a:pPr>
            <a:endParaRPr lang="ja-JP" altLang="ja-JP" sz="4000">
              <a:solidFill>
                <a:srgbClr val="000000"/>
              </a:solidFill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ts val="1000"/>
              </a:spcBef>
              <a:buSzPct val="100000"/>
              <a:defRPr/>
            </a:pPr>
            <a:endParaRPr lang="ja-JP" altLang="ja-JP" sz="4000">
              <a:solidFill>
                <a:srgbClr val="000000"/>
              </a:solidFill>
              <a:latin typeface="Calibri" panose="020F0502020204030204" pitchFamily="34" charset="0"/>
              <a:cs typeface="ＤＦＰ特太ゴシック体" pitchFamily="48" charset="0"/>
            </a:endParaRPr>
          </a:p>
          <a:p>
            <a:pPr eaLnBrk="1" hangingPunct="1">
              <a:spcBef>
                <a:spcPts val="1000"/>
              </a:spcBef>
              <a:buSzPct val="100000"/>
              <a:defRPr/>
            </a:pPr>
            <a:endParaRPr lang="ja-JP" altLang="ja-JP" sz="4000">
              <a:solidFill>
                <a:srgbClr val="000000"/>
              </a:solidFill>
              <a:latin typeface="Calibri" panose="020F0502020204030204" pitchFamily="34" charset="0"/>
              <a:cs typeface="ＤＦＰ特太ゴシック体" pitchFamily="48" charset="0"/>
            </a:endParaRPr>
          </a:p>
        </p:txBody>
      </p:sp>
      <p:sp>
        <p:nvSpPr>
          <p:cNvPr id="80899" name="Text Box 2">
            <a:extLst>
              <a:ext uri="{FF2B5EF4-FFF2-40B4-BE49-F238E27FC236}">
                <a16:creationId xmlns:a16="http://schemas.microsoft.com/office/drawing/2014/main" id="{4B3F5E0D-5D8A-8613-75A6-A325D5917F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9225" y="0"/>
            <a:ext cx="5156200" cy="83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8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聖５００ </a:t>
            </a:r>
            <a:r>
              <a:rPr lang="en-US" altLang="ja-JP" sz="28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ja-JP" sz="28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我は主にありて楽し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Text Box 1">
            <a:extLst>
              <a:ext uri="{FF2B5EF4-FFF2-40B4-BE49-F238E27FC236}">
                <a16:creationId xmlns:a16="http://schemas.microsoft.com/office/drawing/2014/main" id="{CCEFE44C-B682-5942-E522-6828116F50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0"/>
            <a:ext cx="7239000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聖１２０  罪の世のため</a:t>
            </a:r>
          </a:p>
        </p:txBody>
      </p:sp>
      <p:sp>
        <p:nvSpPr>
          <p:cNvPr id="153603" name="Text Box 2">
            <a:extLst>
              <a:ext uri="{FF2B5EF4-FFF2-40B4-BE49-F238E27FC236}">
                <a16:creationId xmlns:a16="http://schemas.microsoft.com/office/drawing/2014/main" id="{19527DAA-4C23-6B58-3C30-8719A4915B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73075" y="152400"/>
            <a:ext cx="9559925" cy="4129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➀罪の世のため　いのちを捨てし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主は死に勝ちて　陰府</a:t>
            </a:r>
            <a:r>
              <a:rPr lang="en-US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(</a:t>
            </a:r>
            <a:r>
              <a:rPr lang="ja-JP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よみ</a:t>
            </a:r>
            <a:r>
              <a:rPr lang="en-US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)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より帰る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　世人よ共に　楽しき声もて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　歌えハレルヤ　ハレルヤ！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Text Box 1">
            <a:extLst>
              <a:ext uri="{FF2B5EF4-FFF2-40B4-BE49-F238E27FC236}">
                <a16:creationId xmlns:a16="http://schemas.microsoft.com/office/drawing/2014/main" id="{470B3DA6-EBA1-222E-03F6-B82D700AC3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0"/>
            <a:ext cx="7239000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聖１２０  罪の世のため</a:t>
            </a:r>
          </a:p>
        </p:txBody>
      </p:sp>
      <p:sp>
        <p:nvSpPr>
          <p:cNvPr id="155651" name="Text Box 2">
            <a:extLst>
              <a:ext uri="{FF2B5EF4-FFF2-40B4-BE49-F238E27FC236}">
                <a16:creationId xmlns:a16="http://schemas.microsoft.com/office/drawing/2014/main" id="{6A3A8C7A-2F02-4F4B-EF53-56B0BB6E4B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76238" y="152400"/>
            <a:ext cx="8707438" cy="3459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➁誰も死の針　恐ることを得じ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陰府の力に　勝つ者あらじ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やがて死の手の　身に迫り来る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世の人知るや　ハレルヤ！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Text Box 1">
            <a:extLst>
              <a:ext uri="{FF2B5EF4-FFF2-40B4-BE49-F238E27FC236}">
                <a16:creationId xmlns:a16="http://schemas.microsoft.com/office/drawing/2014/main" id="{F1867AA0-1994-A7E7-91C3-7B1409145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0"/>
            <a:ext cx="7239000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聖１２０  罪の世のため</a:t>
            </a:r>
          </a:p>
        </p:txBody>
      </p:sp>
      <p:sp>
        <p:nvSpPr>
          <p:cNvPr id="157699" name="Text Box 2">
            <a:extLst>
              <a:ext uri="{FF2B5EF4-FFF2-40B4-BE49-F238E27FC236}">
                <a16:creationId xmlns:a16="http://schemas.microsoft.com/office/drawing/2014/main" id="{2CDDDD0D-D2F3-19E0-3279-A5D98D1DC3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60350" y="152400"/>
            <a:ext cx="8815388" cy="5165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➂神の子イェスは　陰府をば破り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　罪の贖い　成し遂げたもう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2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                     いずこ           よみじ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　死の針何処　黄泉路もなにかは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　勝ち歌　歌わん　ハレルヤ！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ＤＦＧ中太丸ゴシック体" pitchFamily="48" charset="0"/>
              <a:cs typeface="ＤＦＧ中太丸ゴシック体" pitchFamily="48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ＤＦＧ中太丸ゴシック体" pitchFamily="48" charset="0"/>
              <a:cs typeface="ＤＦＧ中太丸ゴシック体" pitchFamily="4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Text Box 1">
            <a:extLst>
              <a:ext uri="{FF2B5EF4-FFF2-40B4-BE49-F238E27FC236}">
                <a16:creationId xmlns:a16="http://schemas.microsoft.com/office/drawing/2014/main" id="{45541462-B46E-0BF2-51A2-6F89C7EEE5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0"/>
            <a:ext cx="7239000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聖１２０  罪の世のため</a:t>
            </a:r>
          </a:p>
        </p:txBody>
      </p:sp>
      <p:sp>
        <p:nvSpPr>
          <p:cNvPr id="159747" name="Text Box 2">
            <a:extLst>
              <a:ext uri="{FF2B5EF4-FFF2-40B4-BE49-F238E27FC236}">
                <a16:creationId xmlns:a16="http://schemas.microsoft.com/office/drawing/2014/main" id="{F49F93FE-C460-F7D1-ADA4-1E62E5269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84150" y="0"/>
            <a:ext cx="8794750" cy="595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　　 げ   たぐい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④実に類なき　勝ちにてありき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夜の幕消えて　朝日ぞ照らす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    みふみ    しる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御文は記す　「君は死によりて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死を伏</a:t>
            </a:r>
            <a:r>
              <a:rPr lang="ja-JP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（ふく）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しぬ」と　ハレルヤ！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Text Box 1">
            <a:extLst>
              <a:ext uri="{FF2B5EF4-FFF2-40B4-BE49-F238E27FC236}">
                <a16:creationId xmlns:a16="http://schemas.microsoft.com/office/drawing/2014/main" id="{A6DB1B21-67BE-4F1A-C52D-B86BD4861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0"/>
            <a:ext cx="7239000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聖１２０  罪の世のため</a:t>
            </a:r>
          </a:p>
        </p:txBody>
      </p:sp>
      <p:sp>
        <p:nvSpPr>
          <p:cNvPr id="161795" name="Text Box 2">
            <a:extLst>
              <a:ext uri="{FF2B5EF4-FFF2-40B4-BE49-F238E27FC236}">
                <a16:creationId xmlns:a16="http://schemas.microsoft.com/office/drawing/2014/main" id="{7697FF67-36B6-AB66-8E5C-FB7BCA550A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44538" y="152400"/>
            <a:ext cx="9944101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⑤勝ちて帰りし　主ぞ世を知らす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罪咎いずこぞ　主は滅ぼしぬ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　</a:t>
            </a:r>
            <a:r>
              <a:rPr lang="ja-JP" altLang="ja-JP" sz="4300">
                <a:solidFill>
                  <a:srgbClr val="FFFFFF"/>
                </a:solidFill>
                <a:latin typeface="ＭＳ Ｐゴシック" panose="020B0600070205080204" pitchFamily="50" charset="-128"/>
              </a:rPr>
              <a:t>死の使者去りぬ　夜目にも明</a:t>
            </a:r>
            <a:r>
              <a:rPr lang="en-US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(</a:t>
            </a:r>
            <a:r>
              <a:rPr lang="ja-JP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さや</a:t>
            </a:r>
            <a:r>
              <a:rPr lang="en-US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)</a:t>
            </a:r>
            <a:r>
              <a:rPr lang="ja-JP" altLang="ja-JP" sz="4300">
                <a:solidFill>
                  <a:srgbClr val="FFFFFF"/>
                </a:solidFill>
                <a:latin typeface="ＭＳ Ｐゴシック" panose="020B0600070205080204" pitchFamily="50" charset="-128"/>
              </a:rPr>
              <a:t>けき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君が血見ては　ハレルヤ！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ＤＦＧ中太丸ゴシック体" pitchFamily="48" charset="0"/>
              <a:cs typeface="ＤＦＧ中太丸ゴシック体" pitchFamily="48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ＤＦＧ中太丸ゴシック体" pitchFamily="48" charset="0"/>
              <a:cs typeface="ＤＦＧ中太丸ゴシック体" pitchFamily="4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Text Box 1">
            <a:extLst>
              <a:ext uri="{FF2B5EF4-FFF2-40B4-BE49-F238E27FC236}">
                <a16:creationId xmlns:a16="http://schemas.microsoft.com/office/drawing/2014/main" id="{D4F179DA-8715-89A5-5B75-96F3B689C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0"/>
            <a:ext cx="7239000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聖１２０  罪の世のため</a:t>
            </a:r>
          </a:p>
        </p:txBody>
      </p:sp>
      <p:sp>
        <p:nvSpPr>
          <p:cNvPr id="163843" name="Text Box 2">
            <a:extLst>
              <a:ext uri="{FF2B5EF4-FFF2-40B4-BE49-F238E27FC236}">
                <a16:creationId xmlns:a16="http://schemas.microsoft.com/office/drawing/2014/main" id="{0331644C-949A-D096-E8CB-E068D4FACA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93688" y="152400"/>
            <a:ext cx="8051801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⑥良きこの朝を　われらは迎え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太陽イェスを　間近に仰ぐ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喜び叫べ　歌え高らかに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めでたきこの日　ハレルヤ！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 Box 1">
            <a:extLst>
              <a:ext uri="{FF2B5EF4-FFF2-40B4-BE49-F238E27FC236}">
                <a16:creationId xmlns:a16="http://schemas.microsoft.com/office/drawing/2014/main" id="{0885EC06-1E38-9A56-6ECE-685719AB1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0"/>
            <a:ext cx="7239000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聖１２０  罪の世のため</a:t>
            </a:r>
          </a:p>
        </p:txBody>
      </p:sp>
      <p:sp>
        <p:nvSpPr>
          <p:cNvPr id="165891" name="Text Box 2">
            <a:extLst>
              <a:ext uri="{FF2B5EF4-FFF2-40B4-BE49-F238E27FC236}">
                <a16:creationId xmlns:a16="http://schemas.microsoft.com/office/drawing/2014/main" id="{4B3FF3F3-75CA-78F2-3F09-172D73F4BB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77825" y="152400"/>
            <a:ext cx="929005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⑦主の振る舞いは　われらをぞ待つ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古きを去りて　新たにせられん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御声聞くまま　御前に集まり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御糧</a:t>
            </a:r>
            <a:r>
              <a:rPr lang="ja-JP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（みかて）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を食せん　ハレルヤ！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ＤＦＧ中太丸ゴシック体" pitchFamily="48" charset="0"/>
              <a:cs typeface="ＤＦＧ中太丸ゴシック体" pitchFamily="48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ＤＦＧ中太丸ゴシック体" pitchFamily="48" charset="0"/>
              <a:cs typeface="ＤＦＧ中太丸ゴシック体" pitchFamily="4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