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7216" y="220045"/>
            <a:ext cx="4172955" cy="528108"/>
          </a:xfrm>
          <a:noFill/>
        </p:spPr>
        <p:txBody>
          <a:bodyPr/>
          <a:lstStyle/>
          <a:p>
            <a:pPr algn="ctr" eaLnBrk="1" hangingPunct="1"/>
            <a:r>
              <a:rPr lang="en-US" altLang="ja-JP" sz="2000" b="1" dirty="0">
                <a:solidFill>
                  <a:srgbClr val="FFFF00"/>
                </a:solidFill>
              </a:rPr>
              <a:t>※</a:t>
            </a:r>
            <a:r>
              <a:rPr lang="ja-JP" altLang="en-US" sz="2000" b="1" dirty="0">
                <a:solidFill>
                  <a:srgbClr val="FFFF00"/>
                </a:solidFill>
              </a:rPr>
              <a:t>　お願い　</a:t>
            </a:r>
            <a:r>
              <a:rPr lang="en-US" altLang="ja-JP" sz="2000" b="1" dirty="0">
                <a:solidFill>
                  <a:srgbClr val="FFFF00"/>
                </a:solidFill>
              </a:rPr>
              <a:t>※</a:t>
            </a:r>
            <a:endParaRPr lang="en-US" altLang="ja-JP" sz="2000" b="1" dirty="0">
              <a:solidFill>
                <a:srgbClr val="FFFF00"/>
              </a:solidFill>
              <a:latin typeface="Century" pitchFamily="18" charset="0"/>
            </a:endParaRPr>
          </a:p>
        </p:txBody>
      </p:sp>
      <p:sp>
        <p:nvSpPr>
          <p:cNvPr id="336899" name="Rectangle 3"/>
          <p:cNvSpPr>
            <a:spLocks noGrp="1" noChangeArrowheads="1"/>
          </p:cNvSpPr>
          <p:nvPr>
            <p:ph idx="1"/>
          </p:nvPr>
        </p:nvSpPr>
        <p:spPr>
          <a:xfrm>
            <a:off x="81987" y="928360"/>
            <a:ext cx="4462011" cy="3032453"/>
          </a:xfrm>
        </p:spPr>
        <p:txBody>
          <a:bodyPr/>
          <a:lstStyle/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ＤＦＧ中太丸ゴシック体" pitchFamily="50" charset="-128"/>
              </a:rPr>
              <a:t>・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携帯電話の電源は、切るか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マナーモードに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charset="-128"/>
              </a:rPr>
              <a:t> 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切り替えて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下さい。</a:t>
            </a: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   ・路上駐車はご遠慮下さい。</a:t>
            </a: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     静まり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charset="-128"/>
              </a:rPr>
              <a:t>､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祈りつつ備えましょう。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>
                <a:solidFill>
                  <a:schemeClr val="bg1"/>
                </a:solidFill>
                <a:latin typeface="ＭＳ Ｐゴシック" charset="-128"/>
              </a:rPr>
              <a:t>　　　</a:t>
            </a:r>
            <a:endParaRPr lang="en-US" altLang="ja-JP" sz="24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　　</a:t>
            </a:r>
            <a:endParaRPr lang="en-US" altLang="ja-JP" sz="2400" b="1" dirty="0">
              <a:solidFill>
                <a:srgbClr val="FFFF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　</a:t>
            </a:r>
            <a:endParaRPr lang="en-US" altLang="ja-JP" sz="24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latin typeface="ＭＳ Ｐゴシック" charset="-128"/>
              </a:rPr>
              <a:t>　　　　　　</a:t>
            </a:r>
            <a:r>
              <a:rPr lang="ja-JP" altLang="en-US" sz="2800" b="1" dirty="0">
                <a:latin typeface="ＭＳ Ｐゴシック" charset="-128"/>
              </a:rPr>
              <a:t>　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　</a:t>
            </a: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</a:t>
            </a: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　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latin typeface="ＭＳ Ｐゴシック" charset="-128"/>
              </a:rPr>
              <a:t>　　</a:t>
            </a:r>
            <a:r>
              <a:rPr lang="ja-JP" altLang="en-US" sz="2400" b="1" dirty="0">
                <a:solidFill>
                  <a:srgbClr val="FFFF00"/>
                </a:solidFill>
                <a:latin typeface="ＭＳ Ｐゴシック" charset="-128"/>
              </a:rPr>
              <a:t>　</a:t>
            </a:r>
            <a:r>
              <a:rPr lang="ja-JP" altLang="en-US" sz="3200" b="1" dirty="0">
                <a:solidFill>
                  <a:srgbClr val="FFFF00"/>
                </a:solidFill>
                <a:latin typeface="ＭＳ Ｐゴシック" charset="-128"/>
              </a:rPr>
              <a:t>　　</a:t>
            </a:r>
            <a:r>
              <a:rPr lang="ja-JP" altLang="en-US" sz="3200" b="1" dirty="0">
                <a:latin typeface="ＭＳ Ｐゴシック" charset="-128"/>
              </a:rPr>
              <a:t>　</a:t>
            </a:r>
            <a:r>
              <a:rPr lang="ja-JP" altLang="en-US" sz="2400" b="1" dirty="0">
                <a:latin typeface="ＭＳ Ｐゴシック" charset="-128"/>
              </a:rPr>
              <a:t>　</a:t>
            </a:r>
            <a:endParaRPr lang="ja-JP" altLang="en-US" sz="3200" b="1" dirty="0">
              <a:solidFill>
                <a:srgbClr val="FF0000"/>
              </a:solidFill>
              <a:latin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1">
            <a:extLst>
              <a:ext uri="{FF2B5EF4-FFF2-40B4-BE49-F238E27FC236}">
                <a16:creationId xmlns:a16="http://schemas.microsoft.com/office/drawing/2014/main" id="{3A434EBC-4D7F-55C8-F02C-75AA70D292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4613" y="14288"/>
            <a:ext cx="3989387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　主はわが飼いぬし</a:t>
            </a:r>
          </a:p>
        </p:txBody>
      </p:sp>
      <p:sp>
        <p:nvSpPr>
          <p:cNvPr id="41987" name="Text Box 2">
            <a:extLst>
              <a:ext uri="{FF2B5EF4-FFF2-40B4-BE49-F238E27FC236}">
                <a16:creationId xmlns:a16="http://schemas.microsoft.com/office/drawing/2014/main" id="{87AA7B76-80A2-6F22-3994-9F0C544448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875" y="333375"/>
            <a:ext cx="8915400" cy="408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2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65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①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主は 我が 飼い主なれば</a:t>
            </a:r>
          </a:p>
          <a:p>
            <a:pPr eaLnBrk="1" hangingPunct="1">
              <a:spcBef>
                <a:spcPts val="165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　我など 乏しかるべき</a:t>
            </a:r>
          </a:p>
          <a:p>
            <a:pPr eaLnBrk="1" hangingPunct="1">
              <a:spcBef>
                <a:spcPts val="165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  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主は 我を 緑も濃き</a:t>
            </a:r>
          </a:p>
          <a:p>
            <a:pPr eaLnBrk="1" hangingPunct="1">
              <a:spcBef>
                <a:spcPts val="165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  若草の原に 伏させ　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1">
            <a:extLst>
              <a:ext uri="{FF2B5EF4-FFF2-40B4-BE49-F238E27FC236}">
                <a16:creationId xmlns:a16="http://schemas.microsoft.com/office/drawing/2014/main" id="{8C754606-6088-22A1-BB06-945F57572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4613" y="14288"/>
            <a:ext cx="3989387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　主はわが飼いぬし</a:t>
            </a:r>
          </a:p>
        </p:txBody>
      </p:sp>
      <p:sp>
        <p:nvSpPr>
          <p:cNvPr id="44035" name="Text Box 2">
            <a:extLst>
              <a:ext uri="{FF2B5EF4-FFF2-40B4-BE49-F238E27FC236}">
                <a16:creationId xmlns:a16="http://schemas.microsoft.com/office/drawing/2014/main" id="{4CE61FF3-6553-69B0-2539-697D577F9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875" y="333375"/>
            <a:ext cx="8915400" cy="2328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2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65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清く澄む 水の側に</a:t>
            </a:r>
          </a:p>
          <a:p>
            <a:pPr eaLnBrk="1" hangingPunct="1">
              <a:spcBef>
                <a:spcPts val="165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　 静かに 休ませたもう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1">
            <a:extLst>
              <a:ext uri="{FF2B5EF4-FFF2-40B4-BE49-F238E27FC236}">
                <a16:creationId xmlns:a16="http://schemas.microsoft.com/office/drawing/2014/main" id="{84C3A770-99CA-560D-47E6-BF53B01A3F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4613" y="14288"/>
            <a:ext cx="3989387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　主はわが飼いぬし</a:t>
            </a:r>
          </a:p>
        </p:txBody>
      </p:sp>
      <p:sp>
        <p:nvSpPr>
          <p:cNvPr id="46083" name="Text Box 2">
            <a:extLst>
              <a:ext uri="{FF2B5EF4-FFF2-40B4-BE49-F238E27FC236}">
                <a16:creationId xmlns:a16="http://schemas.microsoft.com/office/drawing/2014/main" id="{7A916B12-855E-B0DA-B799-E517C490F2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27013" y="333375"/>
            <a:ext cx="9371013" cy="4967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2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65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②主は 我が魂</a:t>
            </a:r>
            <a:r>
              <a:rPr lang="ja-JP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(たま)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をば 生かし</a:t>
            </a:r>
          </a:p>
          <a:p>
            <a:pPr eaLnBrk="1" hangingPunct="1">
              <a:spcBef>
                <a:spcPts val="165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正義の 道 歩ましむ　　    </a:t>
            </a:r>
          </a:p>
          <a:p>
            <a:pPr eaLnBrk="1" hangingPunct="1">
              <a:spcBef>
                <a:spcPts val="165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よし われ死の陰の谷を ゆくとも</a:t>
            </a:r>
          </a:p>
          <a:p>
            <a:pPr eaLnBrk="1" hangingPunct="1">
              <a:spcBef>
                <a:spcPts val="165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禍</a:t>
            </a:r>
            <a:r>
              <a:rPr lang="ja-JP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(まが)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を恐れじ　</a:t>
            </a:r>
          </a:p>
          <a:p>
            <a:pPr eaLnBrk="1" hangingPunct="1">
              <a:spcBef>
                <a:spcPts val="165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1">
            <a:extLst>
              <a:ext uri="{FF2B5EF4-FFF2-40B4-BE49-F238E27FC236}">
                <a16:creationId xmlns:a16="http://schemas.microsoft.com/office/drawing/2014/main" id="{EC99E136-2F18-7A00-5D17-D935BB1B66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4613" y="14288"/>
            <a:ext cx="3989387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　主はわが飼いぬし</a:t>
            </a:r>
          </a:p>
        </p:txBody>
      </p:sp>
      <p:sp>
        <p:nvSpPr>
          <p:cNvPr id="48131" name="Text Box 2">
            <a:extLst>
              <a:ext uri="{FF2B5EF4-FFF2-40B4-BE49-F238E27FC236}">
                <a16:creationId xmlns:a16="http://schemas.microsoft.com/office/drawing/2014/main" id="{827632C5-D532-90E9-5FA4-A5C6BB5958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27013" y="333375"/>
            <a:ext cx="9371013" cy="2328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2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65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主は我と共にまして</a:t>
            </a:r>
          </a:p>
          <a:p>
            <a:pPr eaLnBrk="1" hangingPunct="1">
              <a:spcBef>
                <a:spcPts val="165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杖もて　慰めませば </a:t>
            </a: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1">
            <a:extLst>
              <a:ext uri="{FF2B5EF4-FFF2-40B4-BE49-F238E27FC236}">
                <a16:creationId xmlns:a16="http://schemas.microsoft.com/office/drawing/2014/main" id="{3AB1FEC7-B80F-617F-778A-D921A1F63E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4613" y="14288"/>
            <a:ext cx="3989387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主はわが飼いぬし</a:t>
            </a:r>
          </a:p>
        </p:txBody>
      </p:sp>
      <p:sp>
        <p:nvSpPr>
          <p:cNvPr id="50179" name="Text Box 2">
            <a:extLst>
              <a:ext uri="{FF2B5EF4-FFF2-40B4-BE49-F238E27FC236}">
                <a16:creationId xmlns:a16="http://schemas.microsoft.com/office/drawing/2014/main" id="{CBBFED5B-E940-9E0B-60FF-ABDE88B89D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875" y="333375"/>
            <a:ext cx="89154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2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93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③ 我がため むしろ</a:t>
            </a:r>
            <a:r>
              <a:rPr lang="ja-JP" altLang="ja-JP" sz="2400">
                <a:solidFill>
                  <a:srgbClr val="FFFFFF"/>
                </a:solidFill>
                <a:latin typeface="ＭＳ Ｐゴシック" panose="020B0600070205080204" pitchFamily="50" charset="-128"/>
              </a:rPr>
              <a:t>（宴会）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を開き</a:t>
            </a:r>
          </a:p>
          <a:p>
            <a:pPr eaLnBrk="1" hangingPunct="1">
              <a:spcBef>
                <a:spcPts val="193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 頭</a:t>
            </a:r>
            <a:r>
              <a:rPr lang="ja-JP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(こうべ)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に油を注ぎ </a:t>
            </a:r>
          </a:p>
          <a:p>
            <a:pPr eaLnBrk="1" hangingPunct="1">
              <a:spcBef>
                <a:spcPts val="193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 杯溢らせたもう</a:t>
            </a:r>
          </a:p>
          <a:p>
            <a:pPr eaLnBrk="1" hangingPunct="1">
              <a:spcBef>
                <a:spcPts val="193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 我が飼い主の恵みと</a:t>
            </a:r>
          </a:p>
          <a:p>
            <a:pPr eaLnBrk="1" hangingPunct="1">
              <a:spcBef>
                <a:spcPts val="193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1">
            <a:extLst>
              <a:ext uri="{FF2B5EF4-FFF2-40B4-BE49-F238E27FC236}">
                <a16:creationId xmlns:a16="http://schemas.microsoft.com/office/drawing/2014/main" id="{169DC045-B687-8676-A4C6-E597B185F9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4613" y="14288"/>
            <a:ext cx="3989387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主はわが飼いぬし</a:t>
            </a:r>
          </a:p>
        </p:txBody>
      </p:sp>
      <p:sp>
        <p:nvSpPr>
          <p:cNvPr id="52227" name="Text Box 2">
            <a:extLst>
              <a:ext uri="{FF2B5EF4-FFF2-40B4-BE49-F238E27FC236}">
                <a16:creationId xmlns:a16="http://schemas.microsoft.com/office/drawing/2014/main" id="{6E82CEED-DAAB-6B5A-FEB4-8F3C2B4C7E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875" y="333375"/>
            <a:ext cx="8915400" cy="240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2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93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愛は長く添い来たらん　</a:t>
            </a:r>
          </a:p>
          <a:p>
            <a:pPr eaLnBrk="1" hangingPunct="1">
              <a:spcBef>
                <a:spcPts val="193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我は主の宮に住まわん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