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み言葉</a:t>
            </a:r>
            <a:r>
              <a:rPr lang="ja-JP" altLang="en-US" sz="2400" dirty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-396552" y="116632"/>
            <a:ext cx="9540552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1.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あなたのみ言葉は  我が足の灯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あなたのみ言葉は  我が道の光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暗闇に道を失い</a:t>
            </a: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恐れるその時に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主よあなたは  そばに近づき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私を励ます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C17C38-2975-F053-1D94-8D4904CEE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6FF23759-32BC-8E7D-DCC1-6460D40E9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み言葉</a:t>
            </a:r>
            <a:r>
              <a:rPr lang="ja-JP" altLang="en-US" sz="2400" dirty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は</a:t>
            </a:r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2A85A880-E415-26C4-15A7-4DCBA6EE0D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684584" y="-171400"/>
            <a:ext cx="9828584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2.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あなたのみ言葉は  我が足の灯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あなたのみ言葉は  我が道の光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計り知れないあなたの愛に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心開くその時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主よあなたは  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御手を伸ばし私を導く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